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86" r:id="rId6"/>
  </p:sldMasterIdLst>
  <p:notesMasterIdLst>
    <p:notesMasterId r:id="rId29"/>
  </p:notesMasterIdLst>
  <p:sldIdLst>
    <p:sldId id="257" r:id="rId7"/>
    <p:sldId id="280" r:id="rId8"/>
    <p:sldId id="259" r:id="rId9"/>
    <p:sldId id="274" r:id="rId10"/>
    <p:sldId id="260" r:id="rId11"/>
    <p:sldId id="275" r:id="rId12"/>
    <p:sldId id="261" r:id="rId13"/>
    <p:sldId id="265" r:id="rId14"/>
    <p:sldId id="264" r:id="rId15"/>
    <p:sldId id="272" r:id="rId16"/>
    <p:sldId id="279" r:id="rId17"/>
    <p:sldId id="286" r:id="rId18"/>
    <p:sldId id="292" r:id="rId19"/>
    <p:sldId id="287" r:id="rId20"/>
    <p:sldId id="270" r:id="rId21"/>
    <p:sldId id="276" r:id="rId22"/>
    <p:sldId id="256" r:id="rId23"/>
    <p:sldId id="288" r:id="rId24"/>
    <p:sldId id="289" r:id="rId25"/>
    <p:sldId id="290" r:id="rId26"/>
    <p:sldId id="291" r:id="rId27"/>
    <p:sldId id="28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99E646"/>
    <a:srgbClr val="49D3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45"/>
  </p:normalViewPr>
  <p:slideViewPr>
    <p:cSldViewPr>
      <p:cViewPr varScale="1">
        <p:scale>
          <a:sx n="113" d="100"/>
          <a:sy n="113" d="100"/>
        </p:scale>
        <p:origin x="38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38B5D-AF4A-4B5C-9160-73A0727ACEFD}"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n-US"/>
        </a:p>
      </dgm:t>
    </dgm:pt>
    <dgm:pt modelId="{E0A761BE-C6C0-4A18-9E15-049220D01979}">
      <dgm:prSet phldrT="[Text]"/>
      <dgm:spPr/>
      <dgm:t>
        <a:bodyPr/>
        <a:lstStyle/>
        <a:p>
          <a:r>
            <a:rPr lang="en-US" dirty="0"/>
            <a:t>School Improvement</a:t>
          </a:r>
        </a:p>
      </dgm:t>
    </dgm:pt>
    <dgm:pt modelId="{CE502DAA-C9D4-453A-9C2B-0A6B4B1844B7}" type="parTrans" cxnId="{A7A6A452-B60D-453B-94E2-1ACB98868F83}">
      <dgm:prSet/>
      <dgm:spPr/>
      <dgm:t>
        <a:bodyPr/>
        <a:lstStyle/>
        <a:p>
          <a:endParaRPr lang="en-US"/>
        </a:p>
      </dgm:t>
    </dgm:pt>
    <dgm:pt modelId="{1174CBE4-3712-473C-A044-A0D472956E1C}" type="sibTrans" cxnId="{A7A6A452-B60D-453B-94E2-1ACB98868F83}">
      <dgm:prSet/>
      <dgm:spPr/>
      <dgm:t>
        <a:bodyPr/>
        <a:lstStyle/>
        <a:p>
          <a:endParaRPr lang="en-US"/>
        </a:p>
      </dgm:t>
    </dgm:pt>
    <dgm:pt modelId="{B7DFB3C6-941A-49D3-B4D1-CDCDB6040B75}">
      <dgm:prSet phldrT="[Text]" custT="1"/>
      <dgm:spPr/>
      <dgm:t>
        <a:bodyPr/>
        <a:lstStyle/>
        <a:p>
          <a:r>
            <a:rPr lang="en-US" sz="1800" dirty="0"/>
            <a:t>Monitor Site Performance</a:t>
          </a:r>
        </a:p>
      </dgm:t>
    </dgm:pt>
    <dgm:pt modelId="{F2CC8CD9-F245-47DE-961D-C397C9333520}" type="parTrans" cxnId="{052FFA75-2D95-4A1B-A7C2-EE8B7D3191CA}">
      <dgm:prSet/>
      <dgm:spPr/>
      <dgm:t>
        <a:bodyPr/>
        <a:lstStyle/>
        <a:p>
          <a:endParaRPr lang="en-US"/>
        </a:p>
      </dgm:t>
    </dgm:pt>
    <dgm:pt modelId="{20FE3E73-6A51-493A-ADB9-563FD8894F54}" type="sibTrans" cxnId="{052FFA75-2D95-4A1B-A7C2-EE8B7D3191CA}">
      <dgm:prSet/>
      <dgm:spPr/>
      <dgm:t>
        <a:bodyPr/>
        <a:lstStyle/>
        <a:p>
          <a:endParaRPr lang="en-US"/>
        </a:p>
      </dgm:t>
    </dgm:pt>
    <dgm:pt modelId="{0B9A82F9-70BA-42FF-BB4C-8AA5C93940E8}">
      <dgm:prSet phldrT="[Text]" custT="1"/>
      <dgm:spPr/>
      <dgm:t>
        <a:bodyPr/>
        <a:lstStyle/>
        <a:p>
          <a:r>
            <a:rPr lang="en-US" sz="1800" dirty="0"/>
            <a:t>Assess Needs</a:t>
          </a:r>
        </a:p>
      </dgm:t>
    </dgm:pt>
    <dgm:pt modelId="{8CFD18EE-91B5-4375-B1BC-0717C35ABBF5}" type="parTrans" cxnId="{BE8A7267-CF2A-4A3A-AF4A-7A4824FA8B45}">
      <dgm:prSet/>
      <dgm:spPr/>
      <dgm:t>
        <a:bodyPr/>
        <a:lstStyle/>
        <a:p>
          <a:endParaRPr lang="en-US"/>
        </a:p>
      </dgm:t>
    </dgm:pt>
    <dgm:pt modelId="{4E4FE4E9-87AA-470A-858E-CC18E5A5AB9B}" type="sibTrans" cxnId="{BE8A7267-CF2A-4A3A-AF4A-7A4824FA8B45}">
      <dgm:prSet/>
      <dgm:spPr/>
      <dgm:t>
        <a:bodyPr/>
        <a:lstStyle/>
        <a:p>
          <a:endParaRPr lang="en-US"/>
        </a:p>
      </dgm:t>
    </dgm:pt>
    <dgm:pt modelId="{B92767CF-3DFB-4189-A0BB-BEE2038824A0}">
      <dgm:prSet phldrT="[Text]" custT="1"/>
      <dgm:spPr/>
      <dgm:t>
        <a:bodyPr/>
        <a:lstStyle/>
        <a:p>
          <a:r>
            <a:rPr lang="en-US" sz="1800" dirty="0"/>
            <a:t>Set Priorities</a:t>
          </a:r>
        </a:p>
      </dgm:t>
    </dgm:pt>
    <dgm:pt modelId="{3034BBF9-A3F3-4E1E-94BD-B14E1FFD1685}" type="parTrans" cxnId="{5F8094D4-A367-4FE8-AC8D-BC1703507E3F}">
      <dgm:prSet/>
      <dgm:spPr/>
      <dgm:t>
        <a:bodyPr/>
        <a:lstStyle/>
        <a:p>
          <a:endParaRPr lang="en-US"/>
        </a:p>
      </dgm:t>
    </dgm:pt>
    <dgm:pt modelId="{73E893BB-EFFB-4F1B-8D72-A392B3581672}" type="sibTrans" cxnId="{5F8094D4-A367-4FE8-AC8D-BC1703507E3F}">
      <dgm:prSet/>
      <dgm:spPr/>
      <dgm:t>
        <a:bodyPr/>
        <a:lstStyle/>
        <a:p>
          <a:endParaRPr lang="en-US"/>
        </a:p>
      </dgm:t>
    </dgm:pt>
    <dgm:pt modelId="{60DF06E6-C928-4F57-8577-F6A952FAA53A}">
      <dgm:prSet phldrT="[Text]" custT="1"/>
      <dgm:spPr/>
      <dgm:t>
        <a:bodyPr/>
        <a:lstStyle/>
        <a:p>
          <a:r>
            <a:rPr lang="en-US" sz="1800" dirty="0"/>
            <a:t>Identify Issues and Barriers</a:t>
          </a:r>
        </a:p>
      </dgm:t>
    </dgm:pt>
    <dgm:pt modelId="{6CDEAF63-4222-4D6B-9C01-0B7076F232F6}" type="parTrans" cxnId="{87C56E34-955D-479D-BB04-F8DF3FBE3B9C}">
      <dgm:prSet/>
      <dgm:spPr/>
      <dgm:t>
        <a:bodyPr/>
        <a:lstStyle/>
        <a:p>
          <a:endParaRPr lang="en-US"/>
        </a:p>
      </dgm:t>
    </dgm:pt>
    <dgm:pt modelId="{5AD7781F-D662-45B1-BB0B-95985CE29012}" type="sibTrans" cxnId="{87C56E34-955D-479D-BB04-F8DF3FBE3B9C}">
      <dgm:prSet/>
      <dgm:spPr/>
      <dgm:t>
        <a:bodyPr/>
        <a:lstStyle/>
        <a:p>
          <a:endParaRPr lang="en-US"/>
        </a:p>
      </dgm:t>
    </dgm:pt>
    <dgm:pt modelId="{FC5F2E42-39E3-40ED-B94A-A8B79D1176DE}">
      <dgm:prSet phldrT="[Text]" custT="1"/>
      <dgm:spPr/>
      <dgm:t>
        <a:bodyPr/>
        <a:lstStyle/>
        <a:p>
          <a:r>
            <a:rPr lang="en-US" sz="1800" dirty="0"/>
            <a:t>Recommend</a:t>
          </a:r>
        </a:p>
      </dgm:t>
    </dgm:pt>
    <dgm:pt modelId="{C78C9043-51DA-4672-B5C1-29EBE4D922C4}" type="parTrans" cxnId="{76AE04E2-07DB-4101-93ED-086A2D631EB2}">
      <dgm:prSet/>
      <dgm:spPr/>
      <dgm:t>
        <a:bodyPr/>
        <a:lstStyle/>
        <a:p>
          <a:endParaRPr lang="en-US"/>
        </a:p>
      </dgm:t>
    </dgm:pt>
    <dgm:pt modelId="{578D9182-E937-47ED-B5A1-B4AAC07A7F1C}" type="sibTrans" cxnId="{76AE04E2-07DB-4101-93ED-086A2D631EB2}">
      <dgm:prSet/>
      <dgm:spPr/>
      <dgm:t>
        <a:bodyPr/>
        <a:lstStyle/>
        <a:p>
          <a:endParaRPr lang="en-US"/>
        </a:p>
      </dgm:t>
    </dgm:pt>
    <dgm:pt modelId="{396A413C-90E7-413C-8D50-DAE797334A08}">
      <dgm:prSet phldrT="[Text]" custT="1"/>
      <dgm:spPr/>
      <dgm:t>
        <a:bodyPr/>
        <a:lstStyle/>
        <a:p>
          <a:r>
            <a:rPr lang="en-US" sz="1800" dirty="0"/>
            <a:t>Advocate</a:t>
          </a:r>
        </a:p>
      </dgm:t>
    </dgm:pt>
    <dgm:pt modelId="{FE38D435-F71C-45CE-943F-2590DE82CA1C}" type="parTrans" cxnId="{6692F578-9344-4D9D-A9F5-2D2FED0FF30A}">
      <dgm:prSet/>
      <dgm:spPr/>
      <dgm:t>
        <a:bodyPr/>
        <a:lstStyle/>
        <a:p>
          <a:endParaRPr lang="en-US"/>
        </a:p>
      </dgm:t>
    </dgm:pt>
    <dgm:pt modelId="{1C47FCF2-4DD5-45B7-B0A7-14F0899043F3}" type="sibTrans" cxnId="{6692F578-9344-4D9D-A9F5-2D2FED0FF30A}">
      <dgm:prSet/>
      <dgm:spPr/>
      <dgm:t>
        <a:bodyPr/>
        <a:lstStyle/>
        <a:p>
          <a:endParaRPr lang="en-US"/>
        </a:p>
      </dgm:t>
    </dgm:pt>
    <dgm:pt modelId="{486EF3FF-9E82-4068-9F7D-A8331A3B207B}" type="pres">
      <dgm:prSet presAssocID="{00238B5D-AF4A-4B5C-9160-73A0727ACEFD}" presName="Name0" presStyleCnt="0">
        <dgm:presLayoutVars>
          <dgm:chMax val="1"/>
          <dgm:chPref val="1"/>
          <dgm:dir/>
          <dgm:animOne val="branch"/>
          <dgm:animLvl val="lvl"/>
        </dgm:presLayoutVars>
      </dgm:prSet>
      <dgm:spPr/>
    </dgm:pt>
    <dgm:pt modelId="{A0ACBF7B-A608-4978-9657-3E3E60D802D8}" type="pres">
      <dgm:prSet presAssocID="{E0A761BE-C6C0-4A18-9E15-049220D01979}" presName="singleCycle" presStyleCnt="0"/>
      <dgm:spPr/>
    </dgm:pt>
    <dgm:pt modelId="{F18C4251-58E0-46ED-BCB1-461896B01723}" type="pres">
      <dgm:prSet presAssocID="{E0A761BE-C6C0-4A18-9E15-049220D01979}" presName="singleCenter" presStyleLbl="node1" presStyleIdx="0" presStyleCnt="7">
        <dgm:presLayoutVars>
          <dgm:chMax val="7"/>
          <dgm:chPref val="7"/>
        </dgm:presLayoutVars>
      </dgm:prSet>
      <dgm:spPr/>
    </dgm:pt>
    <dgm:pt modelId="{B6F0F247-4BFA-4435-A43D-D0F5E2BE13CF}" type="pres">
      <dgm:prSet presAssocID="{F2CC8CD9-F245-47DE-961D-C397C9333520}" presName="Name56" presStyleLbl="parChTrans1D2" presStyleIdx="0" presStyleCnt="6"/>
      <dgm:spPr/>
    </dgm:pt>
    <dgm:pt modelId="{6AB06CFB-20C4-4927-8FC3-D9C350402AB7}" type="pres">
      <dgm:prSet presAssocID="{B7DFB3C6-941A-49D3-B4D1-CDCDB6040B75}" presName="text0" presStyleLbl="node1" presStyleIdx="1" presStyleCnt="7" custScaleX="142947" custScaleY="100904">
        <dgm:presLayoutVars>
          <dgm:bulletEnabled val="1"/>
        </dgm:presLayoutVars>
      </dgm:prSet>
      <dgm:spPr/>
    </dgm:pt>
    <dgm:pt modelId="{AC1AB150-132C-495D-83A5-6FFF804F0EF7}" type="pres">
      <dgm:prSet presAssocID="{8CFD18EE-91B5-4375-B1BC-0717C35ABBF5}" presName="Name56" presStyleLbl="parChTrans1D2" presStyleIdx="1" presStyleCnt="6"/>
      <dgm:spPr/>
    </dgm:pt>
    <dgm:pt modelId="{78D852C9-112F-4082-8A83-B61B884B3B66}" type="pres">
      <dgm:prSet presAssocID="{0B9A82F9-70BA-42FF-BB4C-8AA5C93940E8}" presName="text0" presStyleLbl="node1" presStyleIdx="2" presStyleCnt="7" custScaleX="142947">
        <dgm:presLayoutVars>
          <dgm:bulletEnabled val="1"/>
        </dgm:presLayoutVars>
      </dgm:prSet>
      <dgm:spPr/>
    </dgm:pt>
    <dgm:pt modelId="{3C409B68-760E-4B1B-BE13-988DAA243E84}" type="pres">
      <dgm:prSet presAssocID="{3034BBF9-A3F3-4E1E-94BD-B14E1FFD1685}" presName="Name56" presStyleLbl="parChTrans1D2" presStyleIdx="2" presStyleCnt="6"/>
      <dgm:spPr/>
    </dgm:pt>
    <dgm:pt modelId="{7EA57992-AC01-4C67-8EE7-6C3FE09D87E2}" type="pres">
      <dgm:prSet presAssocID="{B92767CF-3DFB-4189-A0BB-BEE2038824A0}" presName="text0" presStyleLbl="node1" presStyleIdx="3" presStyleCnt="7" custScaleX="142947">
        <dgm:presLayoutVars>
          <dgm:bulletEnabled val="1"/>
        </dgm:presLayoutVars>
      </dgm:prSet>
      <dgm:spPr/>
    </dgm:pt>
    <dgm:pt modelId="{C416ADDC-1C6B-4DF3-A031-7EEF3DA61495}" type="pres">
      <dgm:prSet presAssocID="{6CDEAF63-4222-4D6B-9C01-0B7076F232F6}" presName="Name56" presStyleLbl="parChTrans1D2" presStyleIdx="3" presStyleCnt="6"/>
      <dgm:spPr/>
    </dgm:pt>
    <dgm:pt modelId="{24F155EF-3716-47EA-89A4-E28E1D2B9216}" type="pres">
      <dgm:prSet presAssocID="{60DF06E6-C928-4F57-8577-F6A952FAA53A}" presName="text0" presStyleLbl="node1" presStyleIdx="4" presStyleCnt="7" custScaleX="142947">
        <dgm:presLayoutVars>
          <dgm:bulletEnabled val="1"/>
        </dgm:presLayoutVars>
      </dgm:prSet>
      <dgm:spPr/>
    </dgm:pt>
    <dgm:pt modelId="{55FFAC42-2208-49BC-B172-DEFC46FDDCFC}" type="pres">
      <dgm:prSet presAssocID="{C78C9043-51DA-4672-B5C1-29EBE4D922C4}" presName="Name56" presStyleLbl="parChTrans1D2" presStyleIdx="4" presStyleCnt="6"/>
      <dgm:spPr/>
    </dgm:pt>
    <dgm:pt modelId="{58AB1400-4073-47F2-9F12-5432D943A989}" type="pres">
      <dgm:prSet presAssocID="{FC5F2E42-39E3-40ED-B94A-A8B79D1176DE}" presName="text0" presStyleLbl="node1" presStyleIdx="5" presStyleCnt="7" custScaleX="142947">
        <dgm:presLayoutVars>
          <dgm:bulletEnabled val="1"/>
        </dgm:presLayoutVars>
      </dgm:prSet>
      <dgm:spPr/>
    </dgm:pt>
    <dgm:pt modelId="{B997B56B-D04C-438C-8BC8-A54BBE6BBEE0}" type="pres">
      <dgm:prSet presAssocID="{FE38D435-F71C-45CE-943F-2590DE82CA1C}" presName="Name56" presStyleLbl="parChTrans1D2" presStyleIdx="5" presStyleCnt="6"/>
      <dgm:spPr/>
    </dgm:pt>
    <dgm:pt modelId="{9BF57D2D-BDD8-4321-AE92-BF07BB4922D4}" type="pres">
      <dgm:prSet presAssocID="{396A413C-90E7-413C-8D50-DAE797334A08}" presName="text0" presStyleLbl="node1" presStyleIdx="6" presStyleCnt="7" custScaleX="134539">
        <dgm:presLayoutVars>
          <dgm:bulletEnabled val="1"/>
        </dgm:presLayoutVars>
      </dgm:prSet>
      <dgm:spPr/>
    </dgm:pt>
  </dgm:ptLst>
  <dgm:cxnLst>
    <dgm:cxn modelId="{DE2B9F2F-F896-46AC-9A1C-51DBE0357E06}" type="presOf" srcId="{6CDEAF63-4222-4D6B-9C01-0B7076F232F6}" destId="{C416ADDC-1C6B-4DF3-A031-7EEF3DA61495}" srcOrd="0" destOrd="0" presId="urn:microsoft.com/office/officeart/2008/layout/RadialCluster"/>
    <dgm:cxn modelId="{90670834-B0F1-4EF8-B5BE-3AB1842F4203}" type="presOf" srcId="{0B9A82F9-70BA-42FF-BB4C-8AA5C93940E8}" destId="{78D852C9-112F-4082-8A83-B61B884B3B66}" srcOrd="0" destOrd="0" presId="urn:microsoft.com/office/officeart/2008/layout/RadialCluster"/>
    <dgm:cxn modelId="{87C56E34-955D-479D-BB04-F8DF3FBE3B9C}" srcId="{E0A761BE-C6C0-4A18-9E15-049220D01979}" destId="{60DF06E6-C928-4F57-8577-F6A952FAA53A}" srcOrd="3" destOrd="0" parTransId="{6CDEAF63-4222-4D6B-9C01-0B7076F232F6}" sibTransId="{5AD7781F-D662-45B1-BB0B-95985CE29012}"/>
    <dgm:cxn modelId="{1EDA4436-A236-44BD-A021-F0A0B198A653}" type="presOf" srcId="{3034BBF9-A3F3-4E1E-94BD-B14E1FFD1685}" destId="{3C409B68-760E-4B1B-BE13-988DAA243E84}" srcOrd="0" destOrd="0" presId="urn:microsoft.com/office/officeart/2008/layout/RadialCluster"/>
    <dgm:cxn modelId="{488C5239-2710-4C67-9CB6-C53E8F11C206}" type="presOf" srcId="{60DF06E6-C928-4F57-8577-F6A952FAA53A}" destId="{24F155EF-3716-47EA-89A4-E28E1D2B9216}" srcOrd="0" destOrd="0" presId="urn:microsoft.com/office/officeart/2008/layout/RadialCluster"/>
    <dgm:cxn modelId="{C34FCB4A-18D8-4167-BCF4-B66F2AFD9C53}" type="presOf" srcId="{FC5F2E42-39E3-40ED-B94A-A8B79D1176DE}" destId="{58AB1400-4073-47F2-9F12-5432D943A989}" srcOrd="0" destOrd="0" presId="urn:microsoft.com/office/officeart/2008/layout/RadialCluster"/>
    <dgm:cxn modelId="{A7A6A452-B60D-453B-94E2-1ACB98868F83}" srcId="{00238B5D-AF4A-4B5C-9160-73A0727ACEFD}" destId="{E0A761BE-C6C0-4A18-9E15-049220D01979}" srcOrd="0" destOrd="0" parTransId="{CE502DAA-C9D4-453A-9C2B-0A6B4B1844B7}" sibTransId="{1174CBE4-3712-473C-A044-A0D472956E1C}"/>
    <dgm:cxn modelId="{BE8A7267-CF2A-4A3A-AF4A-7A4824FA8B45}" srcId="{E0A761BE-C6C0-4A18-9E15-049220D01979}" destId="{0B9A82F9-70BA-42FF-BB4C-8AA5C93940E8}" srcOrd="1" destOrd="0" parTransId="{8CFD18EE-91B5-4375-B1BC-0717C35ABBF5}" sibTransId="{4E4FE4E9-87AA-470A-858E-CC18E5A5AB9B}"/>
    <dgm:cxn modelId="{052FFA75-2D95-4A1B-A7C2-EE8B7D3191CA}" srcId="{E0A761BE-C6C0-4A18-9E15-049220D01979}" destId="{B7DFB3C6-941A-49D3-B4D1-CDCDB6040B75}" srcOrd="0" destOrd="0" parTransId="{F2CC8CD9-F245-47DE-961D-C397C9333520}" sibTransId="{20FE3E73-6A51-493A-ADB9-563FD8894F54}"/>
    <dgm:cxn modelId="{6692F578-9344-4D9D-A9F5-2D2FED0FF30A}" srcId="{E0A761BE-C6C0-4A18-9E15-049220D01979}" destId="{396A413C-90E7-413C-8D50-DAE797334A08}" srcOrd="5" destOrd="0" parTransId="{FE38D435-F71C-45CE-943F-2590DE82CA1C}" sibTransId="{1C47FCF2-4DD5-45B7-B0A7-14F0899043F3}"/>
    <dgm:cxn modelId="{3064B87D-D03B-4D66-8723-CE0D46787E8B}" type="presOf" srcId="{C78C9043-51DA-4672-B5C1-29EBE4D922C4}" destId="{55FFAC42-2208-49BC-B172-DEFC46FDDCFC}" srcOrd="0" destOrd="0" presId="urn:microsoft.com/office/officeart/2008/layout/RadialCluster"/>
    <dgm:cxn modelId="{D3732583-DC79-4349-8337-2FE61FD9B4DB}" type="presOf" srcId="{B7DFB3C6-941A-49D3-B4D1-CDCDB6040B75}" destId="{6AB06CFB-20C4-4927-8FC3-D9C350402AB7}" srcOrd="0" destOrd="0" presId="urn:microsoft.com/office/officeart/2008/layout/RadialCluster"/>
    <dgm:cxn modelId="{64022294-0A8E-4F36-8A7D-4C8EF8B48B03}" type="presOf" srcId="{00238B5D-AF4A-4B5C-9160-73A0727ACEFD}" destId="{486EF3FF-9E82-4068-9F7D-A8331A3B207B}" srcOrd="0" destOrd="0" presId="urn:microsoft.com/office/officeart/2008/layout/RadialCluster"/>
    <dgm:cxn modelId="{2E62E0A4-F683-4906-916A-B529DC8C0687}" type="presOf" srcId="{396A413C-90E7-413C-8D50-DAE797334A08}" destId="{9BF57D2D-BDD8-4321-AE92-BF07BB4922D4}" srcOrd="0" destOrd="0" presId="urn:microsoft.com/office/officeart/2008/layout/RadialCluster"/>
    <dgm:cxn modelId="{3D5287B7-14BC-4BE8-AA02-56B4827CA1B0}" type="presOf" srcId="{FE38D435-F71C-45CE-943F-2590DE82CA1C}" destId="{B997B56B-D04C-438C-8BC8-A54BBE6BBEE0}" srcOrd="0" destOrd="0" presId="urn:microsoft.com/office/officeart/2008/layout/RadialCluster"/>
    <dgm:cxn modelId="{DD1124C5-8775-414A-8778-F2844BE6CD4D}" type="presOf" srcId="{8CFD18EE-91B5-4375-B1BC-0717C35ABBF5}" destId="{AC1AB150-132C-495D-83A5-6FFF804F0EF7}" srcOrd="0" destOrd="0" presId="urn:microsoft.com/office/officeart/2008/layout/RadialCluster"/>
    <dgm:cxn modelId="{7B825DD2-F909-4CA6-AAA1-3D2FB66B4573}" type="presOf" srcId="{E0A761BE-C6C0-4A18-9E15-049220D01979}" destId="{F18C4251-58E0-46ED-BCB1-461896B01723}" srcOrd="0" destOrd="0" presId="urn:microsoft.com/office/officeart/2008/layout/RadialCluster"/>
    <dgm:cxn modelId="{5F8094D4-A367-4FE8-AC8D-BC1703507E3F}" srcId="{E0A761BE-C6C0-4A18-9E15-049220D01979}" destId="{B92767CF-3DFB-4189-A0BB-BEE2038824A0}" srcOrd="2" destOrd="0" parTransId="{3034BBF9-A3F3-4E1E-94BD-B14E1FFD1685}" sibTransId="{73E893BB-EFFB-4F1B-8D72-A392B3581672}"/>
    <dgm:cxn modelId="{87BA1FDF-C172-4415-A648-26F7FE82F6F3}" type="presOf" srcId="{B92767CF-3DFB-4189-A0BB-BEE2038824A0}" destId="{7EA57992-AC01-4C67-8EE7-6C3FE09D87E2}" srcOrd="0" destOrd="0" presId="urn:microsoft.com/office/officeart/2008/layout/RadialCluster"/>
    <dgm:cxn modelId="{76AE04E2-07DB-4101-93ED-086A2D631EB2}" srcId="{E0A761BE-C6C0-4A18-9E15-049220D01979}" destId="{FC5F2E42-39E3-40ED-B94A-A8B79D1176DE}" srcOrd="4" destOrd="0" parTransId="{C78C9043-51DA-4672-B5C1-29EBE4D922C4}" sibTransId="{578D9182-E937-47ED-B5A1-B4AAC07A7F1C}"/>
    <dgm:cxn modelId="{A6E8BBFE-9C47-4E84-8140-E7B5D47E61D1}" type="presOf" srcId="{F2CC8CD9-F245-47DE-961D-C397C9333520}" destId="{B6F0F247-4BFA-4435-A43D-D0F5E2BE13CF}" srcOrd="0" destOrd="0" presId="urn:microsoft.com/office/officeart/2008/layout/RadialCluster"/>
    <dgm:cxn modelId="{83F3D1D0-88FE-4A03-AF5C-309DF4E40874}" type="presParOf" srcId="{486EF3FF-9E82-4068-9F7D-A8331A3B207B}" destId="{A0ACBF7B-A608-4978-9657-3E3E60D802D8}" srcOrd="0" destOrd="0" presId="urn:microsoft.com/office/officeart/2008/layout/RadialCluster"/>
    <dgm:cxn modelId="{E37424C7-1ABD-4EBE-BC25-C5C4CE08CB23}" type="presParOf" srcId="{A0ACBF7B-A608-4978-9657-3E3E60D802D8}" destId="{F18C4251-58E0-46ED-BCB1-461896B01723}" srcOrd="0" destOrd="0" presId="urn:microsoft.com/office/officeart/2008/layout/RadialCluster"/>
    <dgm:cxn modelId="{372420EC-4EBF-419F-9BD0-AD46863D7662}" type="presParOf" srcId="{A0ACBF7B-A608-4978-9657-3E3E60D802D8}" destId="{B6F0F247-4BFA-4435-A43D-D0F5E2BE13CF}" srcOrd="1" destOrd="0" presId="urn:microsoft.com/office/officeart/2008/layout/RadialCluster"/>
    <dgm:cxn modelId="{4FA66BF5-BD86-49DD-9720-2D0C91826D9D}" type="presParOf" srcId="{A0ACBF7B-A608-4978-9657-3E3E60D802D8}" destId="{6AB06CFB-20C4-4927-8FC3-D9C350402AB7}" srcOrd="2" destOrd="0" presId="urn:microsoft.com/office/officeart/2008/layout/RadialCluster"/>
    <dgm:cxn modelId="{02A1D4AC-207B-46BD-9DC9-3A7B9896D613}" type="presParOf" srcId="{A0ACBF7B-A608-4978-9657-3E3E60D802D8}" destId="{AC1AB150-132C-495D-83A5-6FFF804F0EF7}" srcOrd="3" destOrd="0" presId="urn:microsoft.com/office/officeart/2008/layout/RadialCluster"/>
    <dgm:cxn modelId="{CFA34375-66CE-408E-915D-25DEA818B3BD}" type="presParOf" srcId="{A0ACBF7B-A608-4978-9657-3E3E60D802D8}" destId="{78D852C9-112F-4082-8A83-B61B884B3B66}" srcOrd="4" destOrd="0" presId="urn:microsoft.com/office/officeart/2008/layout/RadialCluster"/>
    <dgm:cxn modelId="{6F0D0C40-602E-4163-9EBD-84B14B0AE20C}" type="presParOf" srcId="{A0ACBF7B-A608-4978-9657-3E3E60D802D8}" destId="{3C409B68-760E-4B1B-BE13-988DAA243E84}" srcOrd="5" destOrd="0" presId="urn:microsoft.com/office/officeart/2008/layout/RadialCluster"/>
    <dgm:cxn modelId="{B66154E6-F400-4846-A8E3-0CD7D5947B09}" type="presParOf" srcId="{A0ACBF7B-A608-4978-9657-3E3E60D802D8}" destId="{7EA57992-AC01-4C67-8EE7-6C3FE09D87E2}" srcOrd="6" destOrd="0" presId="urn:microsoft.com/office/officeart/2008/layout/RadialCluster"/>
    <dgm:cxn modelId="{AFA3D82B-425C-4639-852B-0A48AF7CAD2A}" type="presParOf" srcId="{A0ACBF7B-A608-4978-9657-3E3E60D802D8}" destId="{C416ADDC-1C6B-4DF3-A031-7EEF3DA61495}" srcOrd="7" destOrd="0" presId="urn:microsoft.com/office/officeart/2008/layout/RadialCluster"/>
    <dgm:cxn modelId="{930451F6-9241-47D4-87FB-0233A38E7CAD}" type="presParOf" srcId="{A0ACBF7B-A608-4978-9657-3E3E60D802D8}" destId="{24F155EF-3716-47EA-89A4-E28E1D2B9216}" srcOrd="8" destOrd="0" presId="urn:microsoft.com/office/officeart/2008/layout/RadialCluster"/>
    <dgm:cxn modelId="{4430468B-9FAF-4568-886C-D6178E0FF56C}" type="presParOf" srcId="{A0ACBF7B-A608-4978-9657-3E3E60D802D8}" destId="{55FFAC42-2208-49BC-B172-DEFC46FDDCFC}" srcOrd="9" destOrd="0" presId="urn:microsoft.com/office/officeart/2008/layout/RadialCluster"/>
    <dgm:cxn modelId="{FE8BCD23-3C47-4BD6-A2B8-40AE072468B2}" type="presParOf" srcId="{A0ACBF7B-A608-4978-9657-3E3E60D802D8}" destId="{58AB1400-4073-47F2-9F12-5432D943A989}" srcOrd="10" destOrd="0" presId="urn:microsoft.com/office/officeart/2008/layout/RadialCluster"/>
    <dgm:cxn modelId="{F5FD0E04-6F68-4E07-BFA1-A299231844C8}" type="presParOf" srcId="{A0ACBF7B-A608-4978-9657-3E3E60D802D8}" destId="{B997B56B-D04C-438C-8BC8-A54BBE6BBEE0}" srcOrd="11" destOrd="0" presId="urn:microsoft.com/office/officeart/2008/layout/RadialCluster"/>
    <dgm:cxn modelId="{F226E1A8-8D03-4D8A-972E-DB046F166D76}" type="presParOf" srcId="{A0ACBF7B-A608-4978-9657-3E3E60D802D8}" destId="{9BF57D2D-BDD8-4321-AE92-BF07BB4922D4}"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72372-6300-40A9-8A26-638104306FB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C05D180E-6EED-4C07-A5CD-B1ADCEBF10AA}">
      <dgm:prSet/>
      <dgm:spPr/>
      <dgm:t>
        <a:bodyPr/>
        <a:lstStyle/>
        <a:p>
          <a:pPr rtl="0"/>
          <a:r>
            <a:rPr lang="en-US" dirty="0"/>
            <a:t>Licensed/Classified</a:t>
          </a:r>
        </a:p>
      </dgm:t>
    </dgm:pt>
    <dgm:pt modelId="{C0946D34-38E3-4EF1-8A19-C0F0CAFCB3CA}" type="parTrans" cxnId="{5D5966BD-A326-47A5-9E43-2F290EC640AD}">
      <dgm:prSet/>
      <dgm:spPr/>
      <dgm:t>
        <a:bodyPr/>
        <a:lstStyle/>
        <a:p>
          <a:endParaRPr lang="en-US"/>
        </a:p>
      </dgm:t>
    </dgm:pt>
    <dgm:pt modelId="{6AAE5E65-BA2D-4A3A-A8B1-54A7E8328FD6}" type="sibTrans" cxnId="{5D5966BD-A326-47A5-9E43-2F290EC640AD}">
      <dgm:prSet/>
      <dgm:spPr/>
      <dgm:t>
        <a:bodyPr/>
        <a:lstStyle/>
        <a:p>
          <a:endParaRPr lang="en-US"/>
        </a:p>
      </dgm:t>
    </dgm:pt>
    <dgm:pt modelId="{6A6CCE70-8F89-4314-B780-C0F7A5B99AB0}">
      <dgm:prSet/>
      <dgm:spPr/>
      <dgm:t>
        <a:bodyPr/>
        <a:lstStyle/>
        <a:p>
          <a:pPr rtl="0"/>
          <a:r>
            <a:rPr lang="en-US" dirty="0"/>
            <a:t>Parents</a:t>
          </a:r>
        </a:p>
      </dgm:t>
    </dgm:pt>
    <dgm:pt modelId="{76DDD2BF-055D-4BEB-ABA3-4BD0716C3F70}" type="parTrans" cxnId="{5D993213-EEDC-461E-B084-42E10052A14F}">
      <dgm:prSet/>
      <dgm:spPr/>
      <dgm:t>
        <a:bodyPr/>
        <a:lstStyle/>
        <a:p>
          <a:endParaRPr lang="en-US"/>
        </a:p>
      </dgm:t>
    </dgm:pt>
    <dgm:pt modelId="{35FA89DE-9223-4E95-9AB4-DD73940BF770}" type="sibTrans" cxnId="{5D993213-EEDC-461E-B084-42E10052A14F}">
      <dgm:prSet/>
      <dgm:spPr/>
      <dgm:t>
        <a:bodyPr/>
        <a:lstStyle/>
        <a:p>
          <a:endParaRPr lang="en-US"/>
        </a:p>
      </dgm:t>
    </dgm:pt>
    <dgm:pt modelId="{251A9B13-9279-4C89-AAF3-4195DEEEB46E}">
      <dgm:prSet/>
      <dgm:spPr/>
      <dgm:t>
        <a:bodyPr/>
        <a:lstStyle/>
        <a:p>
          <a:pPr rtl="0"/>
          <a:r>
            <a:rPr lang="en-US" dirty="0"/>
            <a:t>Community At-Large</a:t>
          </a:r>
        </a:p>
      </dgm:t>
    </dgm:pt>
    <dgm:pt modelId="{5C96C044-F5BD-468B-AD2E-80DF67B23965}" type="parTrans" cxnId="{B63B6772-4B4C-443F-8F71-DAB39622F307}">
      <dgm:prSet/>
      <dgm:spPr/>
      <dgm:t>
        <a:bodyPr/>
        <a:lstStyle/>
        <a:p>
          <a:endParaRPr lang="en-US"/>
        </a:p>
      </dgm:t>
    </dgm:pt>
    <dgm:pt modelId="{997925AA-D2C7-467E-9BB1-F3865156ED6E}" type="sibTrans" cxnId="{B63B6772-4B4C-443F-8F71-DAB39622F307}">
      <dgm:prSet/>
      <dgm:spPr/>
      <dgm:t>
        <a:bodyPr/>
        <a:lstStyle/>
        <a:p>
          <a:endParaRPr lang="en-US"/>
        </a:p>
      </dgm:t>
    </dgm:pt>
    <dgm:pt modelId="{F1D31C83-A59B-4373-BA29-242F9543EFB1}">
      <dgm:prSet/>
      <dgm:spPr/>
      <dgm:t>
        <a:bodyPr/>
        <a:lstStyle/>
        <a:p>
          <a:pPr rtl="0"/>
          <a:r>
            <a:rPr lang="en-US" dirty="0"/>
            <a:t>Business Representatives</a:t>
          </a:r>
        </a:p>
      </dgm:t>
    </dgm:pt>
    <dgm:pt modelId="{E284085F-8795-401A-89FE-297BB4D00F9C}" type="parTrans" cxnId="{FD03DD23-840F-4482-945B-D56B677A44AA}">
      <dgm:prSet/>
      <dgm:spPr/>
      <dgm:t>
        <a:bodyPr/>
        <a:lstStyle/>
        <a:p>
          <a:endParaRPr lang="en-US"/>
        </a:p>
      </dgm:t>
    </dgm:pt>
    <dgm:pt modelId="{2585D6B4-C8E8-4BCB-BDE9-5E28308E2B03}" type="sibTrans" cxnId="{FD03DD23-840F-4482-945B-D56B677A44AA}">
      <dgm:prSet/>
      <dgm:spPr/>
      <dgm:t>
        <a:bodyPr/>
        <a:lstStyle/>
        <a:p>
          <a:endParaRPr lang="en-US"/>
        </a:p>
      </dgm:t>
    </dgm:pt>
    <dgm:pt modelId="{2B4FF855-01C4-4237-B987-6F16960C0EA3}">
      <dgm:prSet/>
      <dgm:spPr/>
      <dgm:t>
        <a:bodyPr/>
        <a:lstStyle/>
        <a:p>
          <a:pPr rtl="0"/>
          <a:r>
            <a:rPr lang="en-US" dirty="0"/>
            <a:t>Principal</a:t>
          </a:r>
        </a:p>
      </dgm:t>
    </dgm:pt>
    <dgm:pt modelId="{6CDDACB1-DDDC-438F-8C19-966D27FED8DB}" type="parTrans" cxnId="{4AF5B786-5B98-4DD5-9D2C-9F7AFB3ED690}">
      <dgm:prSet/>
      <dgm:spPr/>
      <dgm:t>
        <a:bodyPr/>
        <a:lstStyle/>
        <a:p>
          <a:endParaRPr lang="en-US"/>
        </a:p>
      </dgm:t>
    </dgm:pt>
    <dgm:pt modelId="{D7BCAD9B-F628-49BB-AF59-A2DBE7C758F3}" type="sibTrans" cxnId="{4AF5B786-5B98-4DD5-9D2C-9F7AFB3ED690}">
      <dgm:prSet/>
      <dgm:spPr/>
      <dgm:t>
        <a:bodyPr/>
        <a:lstStyle/>
        <a:p>
          <a:endParaRPr lang="en-US"/>
        </a:p>
      </dgm:t>
    </dgm:pt>
    <dgm:pt modelId="{D5FD64D2-792F-4641-ABAA-20769938E7AB}" type="pres">
      <dgm:prSet presAssocID="{A5C72372-6300-40A9-8A26-638104306FBA}" presName="cycle" presStyleCnt="0">
        <dgm:presLayoutVars>
          <dgm:dir/>
          <dgm:resizeHandles val="exact"/>
        </dgm:presLayoutVars>
      </dgm:prSet>
      <dgm:spPr/>
    </dgm:pt>
    <dgm:pt modelId="{C90CA03F-47B7-41F2-A751-405D44F5D3B4}" type="pres">
      <dgm:prSet presAssocID="{C05D180E-6EED-4C07-A5CD-B1ADCEBF10AA}" presName="node" presStyleLbl="node1" presStyleIdx="0" presStyleCnt="5">
        <dgm:presLayoutVars>
          <dgm:bulletEnabled val="1"/>
        </dgm:presLayoutVars>
      </dgm:prSet>
      <dgm:spPr/>
    </dgm:pt>
    <dgm:pt modelId="{19937F08-045E-4EE0-9AE0-EEBC0AFCAB23}" type="pres">
      <dgm:prSet presAssocID="{C05D180E-6EED-4C07-A5CD-B1ADCEBF10AA}" presName="spNode" presStyleCnt="0"/>
      <dgm:spPr/>
    </dgm:pt>
    <dgm:pt modelId="{017149E5-0386-4F50-84D5-DDD6B1011D26}" type="pres">
      <dgm:prSet presAssocID="{6AAE5E65-BA2D-4A3A-A8B1-54A7E8328FD6}" presName="sibTrans" presStyleLbl="sibTrans1D1" presStyleIdx="0" presStyleCnt="5"/>
      <dgm:spPr/>
    </dgm:pt>
    <dgm:pt modelId="{6CD99F68-A8C1-47A5-A8FE-CC6DF1ECED6A}" type="pres">
      <dgm:prSet presAssocID="{6A6CCE70-8F89-4314-B780-C0F7A5B99AB0}" presName="node" presStyleLbl="node1" presStyleIdx="1" presStyleCnt="5">
        <dgm:presLayoutVars>
          <dgm:bulletEnabled val="1"/>
        </dgm:presLayoutVars>
      </dgm:prSet>
      <dgm:spPr/>
    </dgm:pt>
    <dgm:pt modelId="{2A619935-E77F-415A-96EB-D3A6C026B489}" type="pres">
      <dgm:prSet presAssocID="{6A6CCE70-8F89-4314-B780-C0F7A5B99AB0}" presName="spNode" presStyleCnt="0"/>
      <dgm:spPr/>
    </dgm:pt>
    <dgm:pt modelId="{6A070446-73F3-4A26-9E17-F5D30CA53041}" type="pres">
      <dgm:prSet presAssocID="{35FA89DE-9223-4E95-9AB4-DD73940BF770}" presName="sibTrans" presStyleLbl="sibTrans1D1" presStyleIdx="1" presStyleCnt="5"/>
      <dgm:spPr/>
    </dgm:pt>
    <dgm:pt modelId="{0E10F3E4-8AD5-4A30-A1A7-AA00FA15DCD9}" type="pres">
      <dgm:prSet presAssocID="{251A9B13-9279-4C89-AAF3-4195DEEEB46E}" presName="node" presStyleLbl="node1" presStyleIdx="2" presStyleCnt="5">
        <dgm:presLayoutVars>
          <dgm:bulletEnabled val="1"/>
        </dgm:presLayoutVars>
      </dgm:prSet>
      <dgm:spPr/>
    </dgm:pt>
    <dgm:pt modelId="{FB8B3DB7-162B-449D-8AEB-FB6CE70C5D33}" type="pres">
      <dgm:prSet presAssocID="{251A9B13-9279-4C89-AAF3-4195DEEEB46E}" presName="spNode" presStyleCnt="0"/>
      <dgm:spPr/>
    </dgm:pt>
    <dgm:pt modelId="{2CCDB3BA-5D1F-4F3C-8C7A-E5BD0267279C}" type="pres">
      <dgm:prSet presAssocID="{997925AA-D2C7-467E-9BB1-F3865156ED6E}" presName="sibTrans" presStyleLbl="sibTrans1D1" presStyleIdx="2" presStyleCnt="5"/>
      <dgm:spPr/>
    </dgm:pt>
    <dgm:pt modelId="{4AD46C3E-60C2-464B-BC1F-32E3B2F0A07F}" type="pres">
      <dgm:prSet presAssocID="{F1D31C83-A59B-4373-BA29-242F9543EFB1}" presName="node" presStyleLbl="node1" presStyleIdx="3" presStyleCnt="5">
        <dgm:presLayoutVars>
          <dgm:bulletEnabled val="1"/>
        </dgm:presLayoutVars>
      </dgm:prSet>
      <dgm:spPr/>
    </dgm:pt>
    <dgm:pt modelId="{D7DACAFE-4BC0-4E2B-BB1B-846D837E9E76}" type="pres">
      <dgm:prSet presAssocID="{F1D31C83-A59B-4373-BA29-242F9543EFB1}" presName="spNode" presStyleCnt="0"/>
      <dgm:spPr/>
    </dgm:pt>
    <dgm:pt modelId="{AB2DD83D-4D7D-4B2C-A0EB-6E68E2977D5E}" type="pres">
      <dgm:prSet presAssocID="{2585D6B4-C8E8-4BCB-BDE9-5E28308E2B03}" presName="sibTrans" presStyleLbl="sibTrans1D1" presStyleIdx="3" presStyleCnt="5"/>
      <dgm:spPr/>
    </dgm:pt>
    <dgm:pt modelId="{5B121390-287F-4395-A508-B4A2D9714596}" type="pres">
      <dgm:prSet presAssocID="{2B4FF855-01C4-4237-B987-6F16960C0EA3}" presName="node" presStyleLbl="node1" presStyleIdx="4" presStyleCnt="5">
        <dgm:presLayoutVars>
          <dgm:bulletEnabled val="1"/>
        </dgm:presLayoutVars>
      </dgm:prSet>
      <dgm:spPr/>
    </dgm:pt>
    <dgm:pt modelId="{81CC1A9D-0B60-41FB-9D11-26DA3FA2CD34}" type="pres">
      <dgm:prSet presAssocID="{2B4FF855-01C4-4237-B987-6F16960C0EA3}" presName="spNode" presStyleCnt="0"/>
      <dgm:spPr/>
    </dgm:pt>
    <dgm:pt modelId="{8B068255-298E-41A3-A72A-E939C1AF65D2}" type="pres">
      <dgm:prSet presAssocID="{D7BCAD9B-F628-49BB-AF59-A2DBE7C758F3}" presName="sibTrans" presStyleLbl="sibTrans1D1" presStyleIdx="4" presStyleCnt="5"/>
      <dgm:spPr/>
    </dgm:pt>
  </dgm:ptLst>
  <dgm:cxnLst>
    <dgm:cxn modelId="{5F2AA20C-902A-49EF-9EB7-87712A1AAA6B}" type="presOf" srcId="{2585D6B4-C8E8-4BCB-BDE9-5E28308E2B03}" destId="{AB2DD83D-4D7D-4B2C-A0EB-6E68E2977D5E}" srcOrd="0" destOrd="0" presId="urn:microsoft.com/office/officeart/2005/8/layout/cycle6"/>
    <dgm:cxn modelId="{5D993213-EEDC-461E-B084-42E10052A14F}" srcId="{A5C72372-6300-40A9-8A26-638104306FBA}" destId="{6A6CCE70-8F89-4314-B780-C0F7A5B99AB0}" srcOrd="1" destOrd="0" parTransId="{76DDD2BF-055D-4BEB-ABA3-4BD0716C3F70}" sibTransId="{35FA89DE-9223-4E95-9AB4-DD73940BF770}"/>
    <dgm:cxn modelId="{FD03DD23-840F-4482-945B-D56B677A44AA}" srcId="{A5C72372-6300-40A9-8A26-638104306FBA}" destId="{F1D31C83-A59B-4373-BA29-242F9543EFB1}" srcOrd="3" destOrd="0" parTransId="{E284085F-8795-401A-89FE-297BB4D00F9C}" sibTransId="{2585D6B4-C8E8-4BCB-BDE9-5E28308E2B03}"/>
    <dgm:cxn modelId="{DD7CCA2B-5CBE-4FCA-90BE-B45C8BE19507}" type="presOf" srcId="{F1D31C83-A59B-4373-BA29-242F9543EFB1}" destId="{4AD46C3E-60C2-464B-BC1F-32E3B2F0A07F}" srcOrd="0" destOrd="0" presId="urn:microsoft.com/office/officeart/2005/8/layout/cycle6"/>
    <dgm:cxn modelId="{EFDB864A-EF90-4B08-AC3C-7D28DFA1BC13}" type="presOf" srcId="{251A9B13-9279-4C89-AAF3-4195DEEEB46E}" destId="{0E10F3E4-8AD5-4A30-A1A7-AA00FA15DCD9}" srcOrd="0" destOrd="0" presId="urn:microsoft.com/office/officeart/2005/8/layout/cycle6"/>
    <dgm:cxn modelId="{EAB9B962-773B-4EA9-AAD4-47F24EF59D7A}" type="presOf" srcId="{35FA89DE-9223-4E95-9AB4-DD73940BF770}" destId="{6A070446-73F3-4A26-9E17-F5D30CA53041}" srcOrd="0" destOrd="0" presId="urn:microsoft.com/office/officeart/2005/8/layout/cycle6"/>
    <dgm:cxn modelId="{65046168-2D37-4747-B14B-4BC73002B962}" type="presOf" srcId="{A5C72372-6300-40A9-8A26-638104306FBA}" destId="{D5FD64D2-792F-4641-ABAA-20769938E7AB}" srcOrd="0" destOrd="0" presId="urn:microsoft.com/office/officeart/2005/8/layout/cycle6"/>
    <dgm:cxn modelId="{B63B6772-4B4C-443F-8F71-DAB39622F307}" srcId="{A5C72372-6300-40A9-8A26-638104306FBA}" destId="{251A9B13-9279-4C89-AAF3-4195DEEEB46E}" srcOrd="2" destOrd="0" parTransId="{5C96C044-F5BD-468B-AD2E-80DF67B23965}" sibTransId="{997925AA-D2C7-467E-9BB1-F3865156ED6E}"/>
    <dgm:cxn modelId="{7D0C237A-A6F8-4004-BA6A-3FA862402C2D}" type="presOf" srcId="{997925AA-D2C7-467E-9BB1-F3865156ED6E}" destId="{2CCDB3BA-5D1F-4F3C-8C7A-E5BD0267279C}" srcOrd="0" destOrd="0" presId="urn:microsoft.com/office/officeart/2005/8/layout/cycle6"/>
    <dgm:cxn modelId="{4AF5B786-5B98-4DD5-9D2C-9F7AFB3ED690}" srcId="{A5C72372-6300-40A9-8A26-638104306FBA}" destId="{2B4FF855-01C4-4237-B987-6F16960C0EA3}" srcOrd="4" destOrd="0" parTransId="{6CDDACB1-DDDC-438F-8C19-966D27FED8DB}" sibTransId="{D7BCAD9B-F628-49BB-AF59-A2DBE7C758F3}"/>
    <dgm:cxn modelId="{DAE472A4-C98B-4B09-8EEE-D6E0E8BD07EA}" type="presOf" srcId="{C05D180E-6EED-4C07-A5CD-B1ADCEBF10AA}" destId="{C90CA03F-47B7-41F2-A751-405D44F5D3B4}" srcOrd="0" destOrd="0" presId="urn:microsoft.com/office/officeart/2005/8/layout/cycle6"/>
    <dgm:cxn modelId="{826394A8-E703-4C83-B681-9FC40F76CB56}" type="presOf" srcId="{6AAE5E65-BA2D-4A3A-A8B1-54A7E8328FD6}" destId="{017149E5-0386-4F50-84D5-DDD6B1011D26}" srcOrd="0" destOrd="0" presId="urn:microsoft.com/office/officeart/2005/8/layout/cycle6"/>
    <dgm:cxn modelId="{F4F631BA-5C5C-49A9-AEC0-2CA59D1811BA}" type="presOf" srcId="{D7BCAD9B-F628-49BB-AF59-A2DBE7C758F3}" destId="{8B068255-298E-41A3-A72A-E939C1AF65D2}" srcOrd="0" destOrd="0" presId="urn:microsoft.com/office/officeart/2005/8/layout/cycle6"/>
    <dgm:cxn modelId="{5D5966BD-A326-47A5-9E43-2F290EC640AD}" srcId="{A5C72372-6300-40A9-8A26-638104306FBA}" destId="{C05D180E-6EED-4C07-A5CD-B1ADCEBF10AA}" srcOrd="0" destOrd="0" parTransId="{C0946D34-38E3-4EF1-8A19-C0F0CAFCB3CA}" sibTransId="{6AAE5E65-BA2D-4A3A-A8B1-54A7E8328FD6}"/>
    <dgm:cxn modelId="{DF27CAC4-EAD3-4BEF-ABA3-8CA67F622D35}" type="presOf" srcId="{6A6CCE70-8F89-4314-B780-C0F7A5B99AB0}" destId="{6CD99F68-A8C1-47A5-A8FE-CC6DF1ECED6A}" srcOrd="0" destOrd="0" presId="urn:microsoft.com/office/officeart/2005/8/layout/cycle6"/>
    <dgm:cxn modelId="{6267A7D8-8823-40BC-BEA6-2E24BAEA99DB}" type="presOf" srcId="{2B4FF855-01C4-4237-B987-6F16960C0EA3}" destId="{5B121390-287F-4395-A508-B4A2D9714596}" srcOrd="0" destOrd="0" presId="urn:microsoft.com/office/officeart/2005/8/layout/cycle6"/>
    <dgm:cxn modelId="{2C510E56-F31F-49DC-AE09-1DCB5EFA2E13}" type="presParOf" srcId="{D5FD64D2-792F-4641-ABAA-20769938E7AB}" destId="{C90CA03F-47B7-41F2-A751-405D44F5D3B4}" srcOrd="0" destOrd="0" presId="urn:microsoft.com/office/officeart/2005/8/layout/cycle6"/>
    <dgm:cxn modelId="{6EF20E1A-379C-4809-B8D2-4F371A16A3BE}" type="presParOf" srcId="{D5FD64D2-792F-4641-ABAA-20769938E7AB}" destId="{19937F08-045E-4EE0-9AE0-EEBC0AFCAB23}" srcOrd="1" destOrd="0" presId="urn:microsoft.com/office/officeart/2005/8/layout/cycle6"/>
    <dgm:cxn modelId="{05A07167-ADDF-497B-89A3-EB89E994FEBE}" type="presParOf" srcId="{D5FD64D2-792F-4641-ABAA-20769938E7AB}" destId="{017149E5-0386-4F50-84D5-DDD6B1011D26}" srcOrd="2" destOrd="0" presId="urn:microsoft.com/office/officeart/2005/8/layout/cycle6"/>
    <dgm:cxn modelId="{002DD6AF-3301-453A-99F9-73CA39B852E2}" type="presParOf" srcId="{D5FD64D2-792F-4641-ABAA-20769938E7AB}" destId="{6CD99F68-A8C1-47A5-A8FE-CC6DF1ECED6A}" srcOrd="3" destOrd="0" presId="urn:microsoft.com/office/officeart/2005/8/layout/cycle6"/>
    <dgm:cxn modelId="{25A1F469-039F-42E3-8A2E-2AB1350C801D}" type="presParOf" srcId="{D5FD64D2-792F-4641-ABAA-20769938E7AB}" destId="{2A619935-E77F-415A-96EB-D3A6C026B489}" srcOrd="4" destOrd="0" presId="urn:microsoft.com/office/officeart/2005/8/layout/cycle6"/>
    <dgm:cxn modelId="{AFB7224C-C92F-4A82-AF02-C9AAEA2B9679}" type="presParOf" srcId="{D5FD64D2-792F-4641-ABAA-20769938E7AB}" destId="{6A070446-73F3-4A26-9E17-F5D30CA53041}" srcOrd="5" destOrd="0" presId="urn:microsoft.com/office/officeart/2005/8/layout/cycle6"/>
    <dgm:cxn modelId="{EACE0775-6C40-4B7F-8809-2C93096ACAE4}" type="presParOf" srcId="{D5FD64D2-792F-4641-ABAA-20769938E7AB}" destId="{0E10F3E4-8AD5-4A30-A1A7-AA00FA15DCD9}" srcOrd="6" destOrd="0" presId="urn:microsoft.com/office/officeart/2005/8/layout/cycle6"/>
    <dgm:cxn modelId="{D4BE6ECD-D9B3-467D-9C1C-F85F5C54B15A}" type="presParOf" srcId="{D5FD64D2-792F-4641-ABAA-20769938E7AB}" destId="{FB8B3DB7-162B-449D-8AEB-FB6CE70C5D33}" srcOrd="7" destOrd="0" presId="urn:microsoft.com/office/officeart/2005/8/layout/cycle6"/>
    <dgm:cxn modelId="{8F922F5F-1778-40E8-B612-CE6F9E08FBD9}" type="presParOf" srcId="{D5FD64D2-792F-4641-ABAA-20769938E7AB}" destId="{2CCDB3BA-5D1F-4F3C-8C7A-E5BD0267279C}" srcOrd="8" destOrd="0" presId="urn:microsoft.com/office/officeart/2005/8/layout/cycle6"/>
    <dgm:cxn modelId="{F28D23D7-072C-4C04-90BC-3CC037AE4BFE}" type="presParOf" srcId="{D5FD64D2-792F-4641-ABAA-20769938E7AB}" destId="{4AD46C3E-60C2-464B-BC1F-32E3B2F0A07F}" srcOrd="9" destOrd="0" presId="urn:microsoft.com/office/officeart/2005/8/layout/cycle6"/>
    <dgm:cxn modelId="{21F825A0-2C99-4554-8EF9-C0C9D5ECEB88}" type="presParOf" srcId="{D5FD64D2-792F-4641-ABAA-20769938E7AB}" destId="{D7DACAFE-4BC0-4E2B-BB1B-846D837E9E76}" srcOrd="10" destOrd="0" presId="urn:microsoft.com/office/officeart/2005/8/layout/cycle6"/>
    <dgm:cxn modelId="{1B29A0E9-A175-4238-B2BB-4B81FD28DC60}" type="presParOf" srcId="{D5FD64D2-792F-4641-ABAA-20769938E7AB}" destId="{AB2DD83D-4D7D-4B2C-A0EB-6E68E2977D5E}" srcOrd="11" destOrd="0" presId="urn:microsoft.com/office/officeart/2005/8/layout/cycle6"/>
    <dgm:cxn modelId="{163F7E0B-0A8C-4DDD-B094-4F126BDE5D7E}" type="presParOf" srcId="{D5FD64D2-792F-4641-ABAA-20769938E7AB}" destId="{5B121390-287F-4395-A508-B4A2D9714596}" srcOrd="12" destOrd="0" presId="urn:microsoft.com/office/officeart/2005/8/layout/cycle6"/>
    <dgm:cxn modelId="{BAAE0E3E-2389-4E5B-8811-123CE98ED9D2}" type="presParOf" srcId="{D5FD64D2-792F-4641-ABAA-20769938E7AB}" destId="{81CC1A9D-0B60-41FB-9D11-26DA3FA2CD34}" srcOrd="13" destOrd="0" presId="urn:microsoft.com/office/officeart/2005/8/layout/cycle6"/>
    <dgm:cxn modelId="{450B9DC4-F0B1-4FAB-AB57-E4844350ED6F}" type="presParOf" srcId="{D5FD64D2-792F-4641-ABAA-20769938E7AB}" destId="{8B068255-298E-41A3-A72A-E939C1AF65D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A3E59-6E2A-4588-A5C7-A1AC930078D9}"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n-US"/>
        </a:p>
      </dgm:t>
    </dgm:pt>
    <dgm:pt modelId="{0BFF8364-85C4-4416-85A2-1BA1132746E2}">
      <dgm:prSet phldrT="[Text]"/>
      <dgm:spPr/>
      <dgm:t>
        <a:bodyPr/>
        <a:lstStyle/>
        <a:p>
          <a:r>
            <a:rPr lang="en-US" dirty="0"/>
            <a:t>Students</a:t>
          </a:r>
        </a:p>
      </dgm:t>
    </dgm:pt>
    <dgm:pt modelId="{4D6D89E2-C50A-4D1D-B337-6F4F74F0FC41}" type="parTrans" cxnId="{A3F28C09-6D8F-4A47-817B-6B9C1F589456}">
      <dgm:prSet/>
      <dgm:spPr/>
      <dgm:t>
        <a:bodyPr/>
        <a:lstStyle/>
        <a:p>
          <a:endParaRPr lang="en-US"/>
        </a:p>
      </dgm:t>
    </dgm:pt>
    <dgm:pt modelId="{06EF3A15-F925-47C6-85E0-C6D1AEAEC9D1}" type="sibTrans" cxnId="{A3F28C09-6D8F-4A47-817B-6B9C1F589456}">
      <dgm:prSet/>
      <dgm:spPr/>
      <dgm:t>
        <a:bodyPr/>
        <a:lstStyle/>
        <a:p>
          <a:endParaRPr lang="en-US"/>
        </a:p>
      </dgm:t>
    </dgm:pt>
    <dgm:pt modelId="{A9DE224C-41C3-47AC-AB46-3BA5C4F6B7BF}">
      <dgm:prSet phldrT="[Text]"/>
      <dgm:spPr/>
      <dgm:t>
        <a:bodyPr/>
        <a:lstStyle/>
        <a:p>
          <a:r>
            <a:rPr lang="en-US" dirty="0"/>
            <a:t>Educational Program</a:t>
          </a:r>
        </a:p>
      </dgm:t>
    </dgm:pt>
    <dgm:pt modelId="{C5F93D7E-573D-4593-BF46-5BC51ACE6A4C}" type="parTrans" cxnId="{1B69B032-2FD6-403C-8F54-18E697B8AAA5}">
      <dgm:prSet/>
      <dgm:spPr/>
      <dgm:t>
        <a:bodyPr/>
        <a:lstStyle/>
        <a:p>
          <a:endParaRPr lang="en-US"/>
        </a:p>
      </dgm:t>
    </dgm:pt>
    <dgm:pt modelId="{E7ED04BF-C3D7-4417-BC7B-D81FEB5F72F4}" type="sibTrans" cxnId="{1B69B032-2FD6-403C-8F54-18E697B8AAA5}">
      <dgm:prSet/>
      <dgm:spPr/>
      <dgm:t>
        <a:bodyPr/>
        <a:lstStyle/>
        <a:p>
          <a:endParaRPr lang="en-US"/>
        </a:p>
      </dgm:t>
    </dgm:pt>
    <dgm:pt modelId="{8CD8C67D-1749-4599-A025-697519672BD7}">
      <dgm:prSet phldrT="[Text]"/>
      <dgm:spPr/>
      <dgm:t>
        <a:bodyPr/>
        <a:lstStyle/>
        <a:p>
          <a:r>
            <a:rPr lang="en-US" dirty="0"/>
            <a:t>Physical Plant</a:t>
          </a:r>
        </a:p>
      </dgm:t>
    </dgm:pt>
    <dgm:pt modelId="{C4DC2C82-80D1-4BC1-A395-F85FC126650F}" type="parTrans" cxnId="{8B723D84-98A4-4C8F-AC34-5F04C3ECEFEA}">
      <dgm:prSet/>
      <dgm:spPr/>
      <dgm:t>
        <a:bodyPr/>
        <a:lstStyle/>
        <a:p>
          <a:endParaRPr lang="en-US"/>
        </a:p>
      </dgm:t>
    </dgm:pt>
    <dgm:pt modelId="{00986274-A633-44A3-936E-09CFA9AED458}" type="sibTrans" cxnId="{8B723D84-98A4-4C8F-AC34-5F04C3ECEFEA}">
      <dgm:prSet/>
      <dgm:spPr/>
      <dgm:t>
        <a:bodyPr/>
        <a:lstStyle/>
        <a:p>
          <a:endParaRPr lang="en-US"/>
        </a:p>
      </dgm:t>
    </dgm:pt>
    <dgm:pt modelId="{5DF7DC0F-8BBD-419F-8E2A-C07CB5ACC46C}">
      <dgm:prSet phldrT="[Text]"/>
      <dgm:spPr/>
      <dgm:t>
        <a:bodyPr/>
        <a:lstStyle/>
        <a:p>
          <a:r>
            <a:rPr lang="en-US" dirty="0"/>
            <a:t>Personnel</a:t>
          </a:r>
        </a:p>
      </dgm:t>
    </dgm:pt>
    <dgm:pt modelId="{DFC12C8E-8017-4802-9901-8AB45EEF5964}" type="parTrans" cxnId="{972A0E34-3DAB-4D82-9777-4465FD30C921}">
      <dgm:prSet/>
      <dgm:spPr/>
      <dgm:t>
        <a:bodyPr/>
        <a:lstStyle/>
        <a:p>
          <a:endParaRPr lang="en-US"/>
        </a:p>
      </dgm:t>
    </dgm:pt>
    <dgm:pt modelId="{577AE5BB-E196-44A6-BD1D-B78242D50127}" type="sibTrans" cxnId="{972A0E34-3DAB-4D82-9777-4465FD30C921}">
      <dgm:prSet/>
      <dgm:spPr/>
      <dgm:t>
        <a:bodyPr/>
        <a:lstStyle/>
        <a:p>
          <a:endParaRPr lang="en-US"/>
        </a:p>
      </dgm:t>
    </dgm:pt>
    <dgm:pt modelId="{9F8C2B5F-09FB-4F5A-BF07-B5DDB3BCF5BB}" type="pres">
      <dgm:prSet presAssocID="{7F6A3E59-6E2A-4588-A5C7-A1AC930078D9}" presName="matrix" presStyleCnt="0">
        <dgm:presLayoutVars>
          <dgm:chMax val="1"/>
          <dgm:dir/>
          <dgm:resizeHandles val="exact"/>
        </dgm:presLayoutVars>
      </dgm:prSet>
      <dgm:spPr/>
    </dgm:pt>
    <dgm:pt modelId="{EB25608F-E8DF-4E4F-8789-527E64A45D21}" type="pres">
      <dgm:prSet presAssocID="{7F6A3E59-6E2A-4588-A5C7-A1AC930078D9}" presName="axisShape" presStyleLbl="bgShp" presStyleIdx="0" presStyleCnt="1"/>
      <dgm:spPr/>
    </dgm:pt>
    <dgm:pt modelId="{C00C498F-6440-4419-8330-D061A1760D25}" type="pres">
      <dgm:prSet presAssocID="{7F6A3E59-6E2A-4588-A5C7-A1AC930078D9}" presName="rect1" presStyleLbl="node1" presStyleIdx="0" presStyleCnt="4">
        <dgm:presLayoutVars>
          <dgm:chMax val="0"/>
          <dgm:chPref val="0"/>
          <dgm:bulletEnabled val="1"/>
        </dgm:presLayoutVars>
      </dgm:prSet>
      <dgm:spPr/>
    </dgm:pt>
    <dgm:pt modelId="{A37314FD-C9D7-4004-8709-90CEB1ADB890}" type="pres">
      <dgm:prSet presAssocID="{7F6A3E59-6E2A-4588-A5C7-A1AC930078D9}" presName="rect2" presStyleLbl="node1" presStyleIdx="1" presStyleCnt="4">
        <dgm:presLayoutVars>
          <dgm:chMax val="0"/>
          <dgm:chPref val="0"/>
          <dgm:bulletEnabled val="1"/>
        </dgm:presLayoutVars>
      </dgm:prSet>
      <dgm:spPr/>
    </dgm:pt>
    <dgm:pt modelId="{CCA63D91-3E0B-4C04-98A2-E4C73D6A5CAA}" type="pres">
      <dgm:prSet presAssocID="{7F6A3E59-6E2A-4588-A5C7-A1AC930078D9}" presName="rect3" presStyleLbl="node1" presStyleIdx="2" presStyleCnt="4">
        <dgm:presLayoutVars>
          <dgm:chMax val="0"/>
          <dgm:chPref val="0"/>
          <dgm:bulletEnabled val="1"/>
        </dgm:presLayoutVars>
      </dgm:prSet>
      <dgm:spPr/>
    </dgm:pt>
    <dgm:pt modelId="{29E465DE-4B1B-498C-A50C-9450B6BB45B4}" type="pres">
      <dgm:prSet presAssocID="{7F6A3E59-6E2A-4588-A5C7-A1AC930078D9}" presName="rect4" presStyleLbl="node1" presStyleIdx="3" presStyleCnt="4">
        <dgm:presLayoutVars>
          <dgm:chMax val="0"/>
          <dgm:chPref val="0"/>
          <dgm:bulletEnabled val="1"/>
        </dgm:presLayoutVars>
      </dgm:prSet>
      <dgm:spPr/>
    </dgm:pt>
  </dgm:ptLst>
  <dgm:cxnLst>
    <dgm:cxn modelId="{96433001-0AB5-674D-8FE6-1821AF4DD9CC}" type="presOf" srcId="{8CD8C67D-1749-4599-A025-697519672BD7}" destId="{CCA63D91-3E0B-4C04-98A2-E4C73D6A5CAA}" srcOrd="0" destOrd="0" presId="urn:microsoft.com/office/officeart/2005/8/layout/matrix2"/>
    <dgm:cxn modelId="{A3F28C09-6D8F-4A47-817B-6B9C1F589456}" srcId="{7F6A3E59-6E2A-4588-A5C7-A1AC930078D9}" destId="{0BFF8364-85C4-4416-85A2-1BA1132746E2}" srcOrd="0" destOrd="0" parTransId="{4D6D89E2-C50A-4D1D-B337-6F4F74F0FC41}" sibTransId="{06EF3A15-F925-47C6-85E0-C6D1AEAEC9D1}"/>
    <dgm:cxn modelId="{1B69B032-2FD6-403C-8F54-18E697B8AAA5}" srcId="{7F6A3E59-6E2A-4588-A5C7-A1AC930078D9}" destId="{A9DE224C-41C3-47AC-AB46-3BA5C4F6B7BF}" srcOrd="1" destOrd="0" parTransId="{C5F93D7E-573D-4593-BF46-5BC51ACE6A4C}" sibTransId="{E7ED04BF-C3D7-4417-BC7B-D81FEB5F72F4}"/>
    <dgm:cxn modelId="{972A0E34-3DAB-4D82-9777-4465FD30C921}" srcId="{7F6A3E59-6E2A-4588-A5C7-A1AC930078D9}" destId="{5DF7DC0F-8BBD-419F-8E2A-C07CB5ACC46C}" srcOrd="3" destOrd="0" parTransId="{DFC12C8E-8017-4802-9901-8AB45EEF5964}" sibTransId="{577AE5BB-E196-44A6-BD1D-B78242D50127}"/>
    <dgm:cxn modelId="{F4931D50-4B9F-9B45-B4FB-C7EF289BDC4A}" type="presOf" srcId="{7F6A3E59-6E2A-4588-A5C7-A1AC930078D9}" destId="{9F8C2B5F-09FB-4F5A-BF07-B5DDB3BCF5BB}" srcOrd="0" destOrd="0" presId="urn:microsoft.com/office/officeart/2005/8/layout/matrix2"/>
    <dgm:cxn modelId="{D7CA8365-3A31-C747-9EDB-E85200B294E2}" type="presOf" srcId="{0BFF8364-85C4-4416-85A2-1BA1132746E2}" destId="{C00C498F-6440-4419-8330-D061A1760D25}" srcOrd="0" destOrd="0" presId="urn:microsoft.com/office/officeart/2005/8/layout/matrix2"/>
    <dgm:cxn modelId="{8B723D84-98A4-4C8F-AC34-5F04C3ECEFEA}" srcId="{7F6A3E59-6E2A-4588-A5C7-A1AC930078D9}" destId="{8CD8C67D-1749-4599-A025-697519672BD7}" srcOrd="2" destOrd="0" parTransId="{C4DC2C82-80D1-4BC1-A395-F85FC126650F}" sibTransId="{00986274-A633-44A3-936E-09CFA9AED458}"/>
    <dgm:cxn modelId="{7C0AEDD7-A814-6641-A543-85AB14B148C1}" type="presOf" srcId="{5DF7DC0F-8BBD-419F-8E2A-C07CB5ACC46C}" destId="{29E465DE-4B1B-498C-A50C-9450B6BB45B4}" srcOrd="0" destOrd="0" presId="urn:microsoft.com/office/officeart/2005/8/layout/matrix2"/>
    <dgm:cxn modelId="{D63A62E5-59CB-9743-9C5C-FB628903CF65}" type="presOf" srcId="{A9DE224C-41C3-47AC-AB46-3BA5C4F6B7BF}" destId="{A37314FD-C9D7-4004-8709-90CEB1ADB890}" srcOrd="0" destOrd="0" presId="urn:microsoft.com/office/officeart/2005/8/layout/matrix2"/>
    <dgm:cxn modelId="{35928BAC-621E-DA4F-A6C4-7F128A1644B7}" type="presParOf" srcId="{9F8C2B5F-09FB-4F5A-BF07-B5DDB3BCF5BB}" destId="{EB25608F-E8DF-4E4F-8789-527E64A45D21}" srcOrd="0" destOrd="0" presId="urn:microsoft.com/office/officeart/2005/8/layout/matrix2"/>
    <dgm:cxn modelId="{F9CC14DF-668F-BF4D-AE4F-E256A211E17B}" type="presParOf" srcId="{9F8C2B5F-09FB-4F5A-BF07-B5DDB3BCF5BB}" destId="{C00C498F-6440-4419-8330-D061A1760D25}" srcOrd="1" destOrd="0" presId="urn:microsoft.com/office/officeart/2005/8/layout/matrix2"/>
    <dgm:cxn modelId="{4C17A5C2-50A9-4745-9C23-BACFFC6B3646}" type="presParOf" srcId="{9F8C2B5F-09FB-4F5A-BF07-B5DDB3BCF5BB}" destId="{A37314FD-C9D7-4004-8709-90CEB1ADB890}" srcOrd="2" destOrd="0" presId="urn:microsoft.com/office/officeart/2005/8/layout/matrix2"/>
    <dgm:cxn modelId="{7B8A5515-62D9-794A-8CDE-EE1E20752084}" type="presParOf" srcId="{9F8C2B5F-09FB-4F5A-BF07-B5DDB3BCF5BB}" destId="{CCA63D91-3E0B-4C04-98A2-E4C73D6A5CAA}" srcOrd="3" destOrd="0" presId="urn:microsoft.com/office/officeart/2005/8/layout/matrix2"/>
    <dgm:cxn modelId="{136A81D8-BDCE-0E4B-8761-274DBFCFC176}" type="presParOf" srcId="{9F8C2B5F-09FB-4F5A-BF07-B5DDB3BCF5BB}" destId="{29E465DE-4B1B-498C-A50C-9450B6BB45B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C4251-58E0-46ED-BCB1-461896B01723}">
      <dsp:nvSpPr>
        <dsp:cNvPr id="0" name=""/>
        <dsp:cNvSpPr/>
      </dsp:nvSpPr>
      <dsp:spPr>
        <a:xfrm>
          <a:off x="3608069" y="1896027"/>
          <a:ext cx="1623060" cy="16230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School Improvement</a:t>
          </a:r>
        </a:p>
      </dsp:txBody>
      <dsp:txXfrm>
        <a:off x="3687300" y="1975258"/>
        <a:ext cx="1464598" cy="1464598"/>
      </dsp:txXfrm>
    </dsp:sp>
    <dsp:sp modelId="{B6F0F247-4BFA-4435-A43D-D0F5E2BE13CF}">
      <dsp:nvSpPr>
        <dsp:cNvPr id="0" name=""/>
        <dsp:cNvSpPr/>
      </dsp:nvSpPr>
      <dsp:spPr>
        <a:xfrm rot="16200000">
          <a:off x="4019230" y="1495657"/>
          <a:ext cx="800739" cy="0"/>
        </a:xfrm>
        <a:custGeom>
          <a:avLst/>
          <a:gdLst/>
          <a:ahLst/>
          <a:cxnLst/>
          <a:rect l="0" t="0" r="0" b="0"/>
          <a:pathLst>
            <a:path>
              <a:moveTo>
                <a:pt x="0" y="0"/>
              </a:moveTo>
              <a:lnTo>
                <a:pt x="800739"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06CFB-20C4-4927-8FC3-D9C350402AB7}">
      <dsp:nvSpPr>
        <dsp:cNvPr id="0" name=""/>
        <dsp:cNvSpPr/>
      </dsp:nvSpPr>
      <dsp:spPr>
        <a:xfrm>
          <a:off x="3642361" y="-1992"/>
          <a:ext cx="1554477" cy="1097280"/>
        </a:xfrm>
        <a:prstGeom prst="roundRect">
          <a:avLst/>
        </a:prstGeom>
        <a:solidFill>
          <a:schemeClr val="accent4">
            <a:hueOff val="1856086"/>
            <a:satOff val="-7709"/>
            <a:lumOff val="-1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Monitor Site Performance</a:t>
          </a:r>
        </a:p>
      </dsp:txBody>
      <dsp:txXfrm>
        <a:off x="3695926" y="51573"/>
        <a:ext cx="1447347" cy="990150"/>
      </dsp:txXfrm>
    </dsp:sp>
    <dsp:sp modelId="{AC1AB150-132C-495D-83A5-6FFF804F0EF7}">
      <dsp:nvSpPr>
        <dsp:cNvPr id="0" name=""/>
        <dsp:cNvSpPr/>
      </dsp:nvSpPr>
      <dsp:spPr>
        <a:xfrm rot="19800000">
          <a:off x="5209268" y="2157431"/>
          <a:ext cx="326357" cy="0"/>
        </a:xfrm>
        <a:custGeom>
          <a:avLst/>
          <a:gdLst/>
          <a:ahLst/>
          <a:cxnLst/>
          <a:rect l="0" t="0" r="0" b="0"/>
          <a:pathLst>
            <a:path>
              <a:moveTo>
                <a:pt x="0" y="0"/>
              </a:moveTo>
              <a:lnTo>
                <a:pt x="32635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852C9-112F-4082-8A83-B61B884B3B66}">
      <dsp:nvSpPr>
        <dsp:cNvPr id="0" name=""/>
        <dsp:cNvSpPr/>
      </dsp:nvSpPr>
      <dsp:spPr>
        <a:xfrm>
          <a:off x="5513764" y="1083377"/>
          <a:ext cx="1554477" cy="1087450"/>
        </a:xfrm>
        <a:prstGeom prst="roundRect">
          <a:avLst/>
        </a:prstGeom>
        <a:solidFill>
          <a:schemeClr val="accent4">
            <a:hueOff val="3712172"/>
            <a:satOff val="-15419"/>
            <a:lumOff val="-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Assess Needs</a:t>
          </a:r>
        </a:p>
      </dsp:txBody>
      <dsp:txXfrm>
        <a:off x="5566849" y="1136462"/>
        <a:ext cx="1448307" cy="981280"/>
      </dsp:txXfrm>
    </dsp:sp>
    <dsp:sp modelId="{3C409B68-760E-4B1B-BE13-988DAA243E84}">
      <dsp:nvSpPr>
        <dsp:cNvPr id="0" name=""/>
        <dsp:cNvSpPr/>
      </dsp:nvSpPr>
      <dsp:spPr>
        <a:xfrm rot="1800000">
          <a:off x="5209268" y="3257684"/>
          <a:ext cx="326357" cy="0"/>
        </a:xfrm>
        <a:custGeom>
          <a:avLst/>
          <a:gdLst/>
          <a:ahLst/>
          <a:cxnLst/>
          <a:rect l="0" t="0" r="0" b="0"/>
          <a:pathLst>
            <a:path>
              <a:moveTo>
                <a:pt x="0" y="0"/>
              </a:moveTo>
              <a:lnTo>
                <a:pt x="32635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57992-AC01-4C67-8EE7-6C3FE09D87E2}">
      <dsp:nvSpPr>
        <dsp:cNvPr id="0" name=""/>
        <dsp:cNvSpPr/>
      </dsp:nvSpPr>
      <dsp:spPr>
        <a:xfrm>
          <a:off x="5513764" y="3244287"/>
          <a:ext cx="1554477" cy="1087450"/>
        </a:xfrm>
        <a:prstGeom prst="roundRect">
          <a:avLst/>
        </a:prstGeom>
        <a:solidFill>
          <a:schemeClr val="accent4">
            <a:hueOff val="5568258"/>
            <a:satOff val="-23128"/>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Set Priorities</a:t>
          </a:r>
        </a:p>
      </dsp:txBody>
      <dsp:txXfrm>
        <a:off x="5566849" y="3297372"/>
        <a:ext cx="1448307" cy="981280"/>
      </dsp:txXfrm>
    </dsp:sp>
    <dsp:sp modelId="{C416ADDC-1C6B-4DF3-A031-7EEF3DA61495}">
      <dsp:nvSpPr>
        <dsp:cNvPr id="0" name=""/>
        <dsp:cNvSpPr/>
      </dsp:nvSpPr>
      <dsp:spPr>
        <a:xfrm rot="5400000">
          <a:off x="4016772" y="3921915"/>
          <a:ext cx="805654" cy="0"/>
        </a:xfrm>
        <a:custGeom>
          <a:avLst/>
          <a:gdLst/>
          <a:ahLst/>
          <a:cxnLst/>
          <a:rect l="0" t="0" r="0" b="0"/>
          <a:pathLst>
            <a:path>
              <a:moveTo>
                <a:pt x="0" y="0"/>
              </a:moveTo>
              <a:lnTo>
                <a:pt x="80565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155EF-3716-47EA-89A4-E28E1D2B9216}">
      <dsp:nvSpPr>
        <dsp:cNvPr id="0" name=""/>
        <dsp:cNvSpPr/>
      </dsp:nvSpPr>
      <dsp:spPr>
        <a:xfrm>
          <a:off x="3642361" y="4324742"/>
          <a:ext cx="1554477" cy="1087450"/>
        </a:xfrm>
        <a:prstGeom prst="roundRect">
          <a:avLst/>
        </a:prstGeom>
        <a:solidFill>
          <a:schemeClr val="accent4">
            <a:hueOff val="7424344"/>
            <a:satOff val="-30837"/>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Identify Issues and Barriers</a:t>
          </a:r>
        </a:p>
      </dsp:txBody>
      <dsp:txXfrm>
        <a:off x="3695446" y="4377827"/>
        <a:ext cx="1448307" cy="981280"/>
      </dsp:txXfrm>
    </dsp:sp>
    <dsp:sp modelId="{55FFAC42-2208-49BC-B172-DEFC46FDDCFC}">
      <dsp:nvSpPr>
        <dsp:cNvPr id="0" name=""/>
        <dsp:cNvSpPr/>
      </dsp:nvSpPr>
      <dsp:spPr>
        <a:xfrm rot="9000000">
          <a:off x="3303573" y="3257684"/>
          <a:ext cx="326357" cy="0"/>
        </a:xfrm>
        <a:custGeom>
          <a:avLst/>
          <a:gdLst/>
          <a:ahLst/>
          <a:cxnLst/>
          <a:rect l="0" t="0" r="0" b="0"/>
          <a:pathLst>
            <a:path>
              <a:moveTo>
                <a:pt x="0" y="0"/>
              </a:moveTo>
              <a:lnTo>
                <a:pt x="32635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B1400-4073-47F2-9F12-5432D943A989}">
      <dsp:nvSpPr>
        <dsp:cNvPr id="0" name=""/>
        <dsp:cNvSpPr/>
      </dsp:nvSpPr>
      <dsp:spPr>
        <a:xfrm>
          <a:off x="1770958" y="3244287"/>
          <a:ext cx="1554477" cy="1087450"/>
        </a:xfrm>
        <a:prstGeom prst="roundRect">
          <a:avLst/>
        </a:prstGeom>
        <a:solidFill>
          <a:schemeClr val="accent4">
            <a:hueOff val="9280430"/>
            <a:satOff val="-38547"/>
            <a:lumOff val="-80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Recommend</a:t>
          </a:r>
        </a:p>
      </dsp:txBody>
      <dsp:txXfrm>
        <a:off x="1824043" y="3297372"/>
        <a:ext cx="1448307" cy="981280"/>
      </dsp:txXfrm>
    </dsp:sp>
    <dsp:sp modelId="{B997B56B-D04C-438C-8BC8-A54BBE6BBEE0}">
      <dsp:nvSpPr>
        <dsp:cNvPr id="0" name=""/>
        <dsp:cNvSpPr/>
      </dsp:nvSpPr>
      <dsp:spPr>
        <a:xfrm rot="12600000">
          <a:off x="3254321" y="2144233"/>
          <a:ext cx="379146" cy="0"/>
        </a:xfrm>
        <a:custGeom>
          <a:avLst/>
          <a:gdLst/>
          <a:ahLst/>
          <a:cxnLst/>
          <a:rect l="0" t="0" r="0" b="0"/>
          <a:pathLst>
            <a:path>
              <a:moveTo>
                <a:pt x="0" y="0"/>
              </a:moveTo>
              <a:lnTo>
                <a:pt x="379146"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57D2D-BDD8-4321-AE92-BF07BB4922D4}">
      <dsp:nvSpPr>
        <dsp:cNvPr id="0" name=""/>
        <dsp:cNvSpPr/>
      </dsp:nvSpPr>
      <dsp:spPr>
        <a:xfrm>
          <a:off x="1816674" y="1083377"/>
          <a:ext cx="1463044" cy="1087450"/>
        </a:xfrm>
        <a:prstGeom prst="roundRect">
          <a:avLst/>
        </a:prstGeom>
        <a:solidFill>
          <a:schemeClr val="accent4">
            <a:hueOff val="11136516"/>
            <a:satOff val="-46256"/>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Advocate</a:t>
          </a:r>
        </a:p>
      </dsp:txBody>
      <dsp:txXfrm>
        <a:off x="1869759" y="1136462"/>
        <a:ext cx="1356874" cy="98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A03F-47B7-41F2-A751-405D44F5D3B4}">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Licensed/Classified</a:t>
          </a:r>
        </a:p>
      </dsp:txBody>
      <dsp:txXfrm>
        <a:off x="3418579" y="47912"/>
        <a:ext cx="1392440" cy="872063"/>
      </dsp:txXfrm>
    </dsp:sp>
    <dsp:sp modelId="{017149E5-0386-4F50-84D5-DDD6B1011D26}">
      <dsp:nvSpPr>
        <dsp:cNvPr id="0" name=""/>
        <dsp:cNvSpPr/>
      </dsp:nvSpPr>
      <dsp:spPr>
        <a:xfrm>
          <a:off x="2183365" y="483943"/>
          <a:ext cx="3862868" cy="3862868"/>
        </a:xfrm>
        <a:custGeom>
          <a:avLst/>
          <a:gdLst/>
          <a:ahLst/>
          <a:cxnLst/>
          <a:rect l="0" t="0" r="0" b="0"/>
          <a:pathLst>
            <a:path>
              <a:moveTo>
                <a:pt x="2685052" y="153092"/>
              </a:moveTo>
              <a:arcTo wR="1931434" hR="1931434" stAng="17577964"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D99F68-A8C1-47A5-A8FE-CC6DF1ECED6A}">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Parents</a:t>
          </a:r>
        </a:p>
      </dsp:txBody>
      <dsp:txXfrm>
        <a:off x="5255482" y="1382500"/>
        <a:ext cx="1392440" cy="872063"/>
      </dsp:txXfrm>
    </dsp:sp>
    <dsp:sp modelId="{6A070446-73F3-4A26-9E17-F5D30CA53041}">
      <dsp:nvSpPr>
        <dsp:cNvPr id="0" name=""/>
        <dsp:cNvSpPr/>
      </dsp:nvSpPr>
      <dsp:spPr>
        <a:xfrm>
          <a:off x="2183365"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10F3E4-8AD5-4A30-A1A7-AA00FA15DCD9}">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Community At-Large</a:t>
          </a:r>
        </a:p>
      </dsp:txBody>
      <dsp:txXfrm>
        <a:off x="4553847" y="3541909"/>
        <a:ext cx="1392440" cy="872063"/>
      </dsp:txXfrm>
    </dsp:sp>
    <dsp:sp modelId="{2CCDB3BA-5D1F-4F3C-8C7A-E5BD0267279C}">
      <dsp:nvSpPr>
        <dsp:cNvPr id="0" name=""/>
        <dsp:cNvSpPr/>
      </dsp:nvSpPr>
      <dsp:spPr>
        <a:xfrm>
          <a:off x="2183365" y="483943"/>
          <a:ext cx="3862868" cy="3862868"/>
        </a:xfrm>
        <a:custGeom>
          <a:avLst/>
          <a:gdLst/>
          <a:ahLst/>
          <a:cxnLst/>
          <a:rect l="0" t="0" r="0" b="0"/>
          <a:pathLst>
            <a:path>
              <a:moveTo>
                <a:pt x="2315628" y="3824271"/>
              </a:moveTo>
              <a:arcTo wR="1931434" hR="1931434" stAng="4711583" swAng="13768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D46C3E-60C2-464B-BC1F-32E3B2F0A07F}">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Business Representatives</a:t>
          </a:r>
        </a:p>
      </dsp:txBody>
      <dsp:txXfrm>
        <a:off x="2283311" y="3541909"/>
        <a:ext cx="1392440" cy="872063"/>
      </dsp:txXfrm>
    </dsp:sp>
    <dsp:sp modelId="{AB2DD83D-4D7D-4B2C-A0EB-6E68E2977D5E}">
      <dsp:nvSpPr>
        <dsp:cNvPr id="0" name=""/>
        <dsp:cNvSpPr/>
      </dsp:nvSpPr>
      <dsp:spPr>
        <a:xfrm>
          <a:off x="2183365"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121390-287F-4395-A508-B4A2D9714596}">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Principal</a:t>
          </a:r>
        </a:p>
      </dsp:txBody>
      <dsp:txXfrm>
        <a:off x="1581676" y="1382500"/>
        <a:ext cx="1392440" cy="872063"/>
      </dsp:txXfrm>
    </dsp:sp>
    <dsp:sp modelId="{8B068255-298E-41A3-A72A-E939C1AF65D2}">
      <dsp:nvSpPr>
        <dsp:cNvPr id="0" name=""/>
        <dsp:cNvSpPr/>
      </dsp:nvSpPr>
      <dsp:spPr>
        <a:xfrm>
          <a:off x="2183365" y="483943"/>
          <a:ext cx="3862868" cy="3862868"/>
        </a:xfrm>
        <a:custGeom>
          <a:avLst/>
          <a:gdLst/>
          <a:ahLst/>
          <a:cxnLst/>
          <a:rect l="0" t="0" r="0" b="0"/>
          <a:pathLst>
            <a:path>
              <a:moveTo>
                <a:pt x="336435" y="842205"/>
              </a:moveTo>
              <a:arcTo wR="1931434" hR="1931434" stAng="12859756" swAng="19622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5608F-E8DF-4E4F-8789-527E64A45D21}">
      <dsp:nvSpPr>
        <dsp:cNvPr id="0" name=""/>
        <dsp:cNvSpPr/>
      </dsp:nvSpPr>
      <dsp:spPr>
        <a:xfrm>
          <a:off x="1070357" y="0"/>
          <a:ext cx="2596901" cy="2596901"/>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0C498F-6440-4419-8330-D061A1760D25}">
      <dsp:nvSpPr>
        <dsp:cNvPr id="0" name=""/>
        <dsp:cNvSpPr/>
      </dsp:nvSpPr>
      <dsp:spPr>
        <a:xfrm>
          <a:off x="1239156" y="168798"/>
          <a:ext cx="1038760" cy="1038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Students</a:t>
          </a:r>
        </a:p>
      </dsp:txBody>
      <dsp:txXfrm>
        <a:off x="1289864" y="219506"/>
        <a:ext cx="937344" cy="937344"/>
      </dsp:txXfrm>
    </dsp:sp>
    <dsp:sp modelId="{A37314FD-C9D7-4004-8709-90CEB1ADB890}">
      <dsp:nvSpPr>
        <dsp:cNvPr id="0" name=""/>
        <dsp:cNvSpPr/>
      </dsp:nvSpPr>
      <dsp:spPr>
        <a:xfrm>
          <a:off x="2459699" y="168798"/>
          <a:ext cx="1038760" cy="1038760"/>
        </a:xfrm>
        <a:prstGeom prst="roundRect">
          <a:avLst/>
        </a:prstGeom>
        <a:solidFill>
          <a:schemeClr val="accent4">
            <a:hueOff val="3712172"/>
            <a:satOff val="-15419"/>
            <a:lumOff val="-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Educational Program</a:t>
          </a:r>
        </a:p>
      </dsp:txBody>
      <dsp:txXfrm>
        <a:off x="2510407" y="219506"/>
        <a:ext cx="937344" cy="937344"/>
      </dsp:txXfrm>
    </dsp:sp>
    <dsp:sp modelId="{CCA63D91-3E0B-4C04-98A2-E4C73D6A5CAA}">
      <dsp:nvSpPr>
        <dsp:cNvPr id="0" name=""/>
        <dsp:cNvSpPr/>
      </dsp:nvSpPr>
      <dsp:spPr>
        <a:xfrm>
          <a:off x="1239156" y="1389342"/>
          <a:ext cx="1038760" cy="1038760"/>
        </a:xfrm>
        <a:prstGeom prst="roundRect">
          <a:avLst/>
        </a:prstGeom>
        <a:solidFill>
          <a:schemeClr val="accent4">
            <a:hueOff val="7424344"/>
            <a:satOff val="-30837"/>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Physical Plant</a:t>
          </a:r>
        </a:p>
      </dsp:txBody>
      <dsp:txXfrm>
        <a:off x="1289864" y="1440050"/>
        <a:ext cx="937344" cy="937344"/>
      </dsp:txXfrm>
    </dsp:sp>
    <dsp:sp modelId="{29E465DE-4B1B-498C-A50C-9450B6BB45B4}">
      <dsp:nvSpPr>
        <dsp:cNvPr id="0" name=""/>
        <dsp:cNvSpPr/>
      </dsp:nvSpPr>
      <dsp:spPr>
        <a:xfrm>
          <a:off x="2459699" y="1389342"/>
          <a:ext cx="1038760" cy="1038760"/>
        </a:xfrm>
        <a:prstGeom prst="roundRect">
          <a:avLst/>
        </a:prstGeom>
        <a:solidFill>
          <a:schemeClr val="accent4">
            <a:hueOff val="11136516"/>
            <a:satOff val="-46256"/>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Personnel</a:t>
          </a:r>
        </a:p>
      </dsp:txBody>
      <dsp:txXfrm>
        <a:off x="2510407" y="1440050"/>
        <a:ext cx="937344" cy="93734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FFA844F-287C-4E8B-B70F-6EF1A7AFF26F}" type="datetimeFigureOut">
              <a:rPr lang="en-US"/>
              <a:pPr>
                <a:defRPr/>
              </a:pPr>
              <a:t>10/23/18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9AF6EB-80EC-4236-A032-3E72134166A8}" type="slidenum">
              <a:rPr lang="en-US"/>
              <a:pPr>
                <a:defRPr/>
              </a:pPr>
              <a:t>‹#›</a:t>
            </a:fld>
            <a:endParaRPr lang="en-US"/>
          </a:p>
        </p:txBody>
      </p:sp>
    </p:spTree>
    <p:extLst>
      <p:ext uri="{BB962C8B-B14F-4D97-AF65-F5344CB8AC3E}">
        <p14:creationId xmlns:p14="http://schemas.microsoft.com/office/powerpoint/2010/main" val="1059403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646C033-1480-49C4-9C55-5B7F56FF4881}" type="slidenum">
              <a:rPr lang="en-US" smtClean="0">
                <a:latin typeface="Tahoma" pitchFamily="34" charset="0"/>
              </a:rPr>
              <a:pPr eaLnBrk="1" fontAlgn="base" hangingPunct="1">
                <a:spcBef>
                  <a:spcPct val="0"/>
                </a:spcBef>
                <a:spcAft>
                  <a:spcPct val="0"/>
                </a:spcAft>
              </a:pPr>
              <a:t>1</a:t>
            </a:fld>
            <a:endParaRPr lang="en-US">
              <a:latin typeface="Tahoma"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2D1F598-A397-4EAD-B4EC-B45CC20A4B2C}" type="slidenum">
              <a:rPr lang="en-US" smtClean="0">
                <a:ea typeface="Osaka" pitchFamily="1" charset="-128"/>
              </a:rPr>
              <a:pPr/>
              <a:t>13</a:t>
            </a:fld>
            <a:endParaRPr lang="en-US" dirty="0">
              <a:ea typeface="Osaka" pitchFamily="1" charset="-128"/>
            </a:endParaRPr>
          </a:p>
        </p:txBody>
      </p:sp>
      <p:sp>
        <p:nvSpPr>
          <p:cNvPr id="120835" name="Rectangle 2"/>
          <p:cNvSpPr>
            <a:spLocks noGrp="1" noRot="1" noChangeAspect="1" noChangeArrowheads="1" noTextEdit="1"/>
          </p:cNvSpPr>
          <p:nvPr>
            <p:ph type="sldImg"/>
          </p:nvPr>
        </p:nvSpPr>
        <p:spPr>
          <a:xfrm>
            <a:off x="1144588" y="685800"/>
            <a:ext cx="4570412" cy="3429000"/>
          </a:xfrm>
          <a:ln/>
        </p:spPr>
      </p:sp>
      <p:sp>
        <p:nvSpPr>
          <p:cNvPr id="120836" name="Rectangle 3"/>
          <p:cNvSpPr>
            <a:spLocks noGrp="1" noChangeArrowheads="1"/>
          </p:cNvSpPr>
          <p:nvPr>
            <p:ph type="body" idx="1"/>
          </p:nvPr>
        </p:nvSpPr>
        <p:spPr>
          <a:noFill/>
          <a:ln/>
        </p:spPr>
        <p:txBody>
          <a:bodyPr/>
          <a:lstStyle/>
          <a:p>
            <a:pPr defTabSz="901324">
              <a:defRPr/>
            </a:pPr>
            <a:r>
              <a:rPr lang="en-US" sz="1100" b="1" dirty="0">
                <a:solidFill>
                  <a:prstClr val="black"/>
                </a:solidFill>
                <a:latin typeface="Goudy Old Style" panose="02020502050305020303" pitchFamily="18" charset="0"/>
              </a:rPr>
              <a:t>SECTION HEADER</a:t>
            </a:r>
          </a:p>
          <a:p>
            <a:pPr defTabSz="901324">
              <a:defRPr/>
            </a:pPr>
            <a:endParaRPr lang="en-US" sz="1100" b="1" dirty="0">
              <a:solidFill>
                <a:prstClr val="black"/>
              </a:solidFill>
              <a:latin typeface="Goudy Old Style" panose="02020502050305020303" pitchFamily="18" charset="0"/>
            </a:endParaRPr>
          </a:p>
          <a:p>
            <a:pPr defTabSz="901324">
              <a:defRPr/>
            </a:pPr>
            <a:r>
              <a:rPr lang="en-US" sz="1100" b="1" dirty="0">
                <a:solidFill>
                  <a:prstClr val="black"/>
                </a:solidFill>
                <a:latin typeface="Goudy Old Style" panose="02020502050305020303" pitchFamily="18" charset="0"/>
              </a:rPr>
              <a:t>Objective</a:t>
            </a:r>
            <a:r>
              <a:rPr lang="en-US" sz="1100" dirty="0">
                <a:solidFill>
                  <a:prstClr val="black"/>
                </a:solidFill>
                <a:latin typeface="Goudy Old Style" panose="02020502050305020303" pitchFamily="18" charset="0"/>
              </a:rPr>
              <a:t>: </a:t>
            </a:r>
          </a:p>
          <a:p>
            <a:pPr defTabSz="901324">
              <a:defRPr/>
            </a:pPr>
            <a:r>
              <a:rPr lang="en-US" sz="1100" dirty="0">
                <a:solidFill>
                  <a:prstClr val="black"/>
                </a:solidFill>
                <a:latin typeface="Goudy Old Style" panose="02020502050305020303" pitchFamily="18" charset="0"/>
              </a:rPr>
              <a:t>Introduce the What Matter Most Framework as a way to organize the Focus of Leadership</a:t>
            </a:r>
          </a:p>
          <a:p>
            <a:pPr defTabSz="901324">
              <a:defRPr/>
            </a:pPr>
            <a:endParaRPr lang="en-US" sz="1100" dirty="0">
              <a:solidFill>
                <a:prstClr val="black"/>
              </a:solidFill>
              <a:latin typeface="Goudy Old Style" panose="02020502050305020303" pitchFamily="18" charset="0"/>
            </a:endParaRPr>
          </a:p>
          <a:p>
            <a:pPr defTabSz="901324">
              <a:defRPr/>
            </a:pPr>
            <a:r>
              <a:rPr lang="en-US" sz="1100" b="1" dirty="0">
                <a:solidFill>
                  <a:prstClr val="black"/>
                </a:solidFill>
                <a:latin typeface="Goudy Old Style" panose="02020502050305020303" pitchFamily="18" charset="0"/>
              </a:rPr>
              <a:t>Script</a:t>
            </a:r>
            <a:r>
              <a:rPr lang="en-US" sz="1100" dirty="0">
                <a:solidFill>
                  <a:prstClr val="black"/>
                </a:solidFill>
                <a:latin typeface="Goudy Old Style" panose="02020502050305020303" pitchFamily="18" charset="0"/>
              </a:rPr>
              <a:t>: </a:t>
            </a:r>
          </a:p>
          <a:p>
            <a:pPr defTabSz="901324">
              <a:defRPr/>
            </a:pPr>
            <a:r>
              <a:rPr lang="en-US" sz="1100" dirty="0">
                <a:latin typeface="Goudy Old Style" panose="02020502050305020303" pitchFamily="18" charset="0"/>
              </a:rPr>
              <a:t>There are a variety of influences on student learning. McREL conducted seminal research that identified a number of factors (Marzano, 2003) that demonstrated a statistically significant effect on student learning. Those factors that we found to have a statistically significant effect on student achievement were organized in three categories </a:t>
            </a:r>
          </a:p>
          <a:p>
            <a:pPr marL="675993" lvl="1" indent="-225331" defTabSz="901324">
              <a:buFontTx/>
              <a:buAutoNum type="arabicPeriod"/>
              <a:defRPr/>
            </a:pPr>
            <a:r>
              <a:rPr lang="en-US" sz="1100" dirty="0">
                <a:latin typeface="Goudy Old Style" panose="02020502050305020303" pitchFamily="18" charset="0"/>
              </a:rPr>
              <a:t>school-level practices, </a:t>
            </a:r>
          </a:p>
          <a:p>
            <a:pPr marL="675993" lvl="1" indent="-225331" defTabSz="901324">
              <a:buFontTx/>
              <a:buAutoNum type="arabicPeriod"/>
              <a:defRPr/>
            </a:pPr>
            <a:r>
              <a:rPr lang="en-US" sz="1100" dirty="0">
                <a:latin typeface="Goudy Old Style" panose="02020502050305020303" pitchFamily="18" charset="0"/>
              </a:rPr>
              <a:t>classroom-level practices, and </a:t>
            </a:r>
          </a:p>
          <a:p>
            <a:pPr marL="675993" lvl="1" indent="-225331" defTabSz="901324">
              <a:buFontTx/>
              <a:buAutoNum type="arabicPeriod"/>
              <a:defRPr/>
            </a:pPr>
            <a:r>
              <a:rPr lang="en-US" sz="1100" dirty="0">
                <a:latin typeface="Goudy Old Style" panose="02020502050305020303" pitchFamily="18" charset="0"/>
              </a:rPr>
              <a:t>student characteristics. </a:t>
            </a:r>
          </a:p>
          <a:p>
            <a:pPr defTabSz="901324">
              <a:defRPr/>
            </a:pPr>
            <a:endParaRPr lang="en-US" sz="1100" dirty="0">
              <a:latin typeface="Goudy Old Style" panose="02020502050305020303" pitchFamily="18" charset="0"/>
            </a:endParaRPr>
          </a:p>
          <a:p>
            <a:pPr defTabSz="901324">
              <a:defRPr/>
            </a:pPr>
            <a:r>
              <a:rPr lang="en-US" sz="1100" dirty="0">
                <a:latin typeface="Goudy Old Style" panose="02020502050305020303" pitchFamily="18" charset="0"/>
              </a:rPr>
              <a:t>The What Matters Most Framework contains our findings (factors) from our original studies (Marzano, 2003), yet includes additional and current quantitative and qualitative research that confirm our findings (Hattie, 2009) and offer a more robust way to organize best practices that offer the best opportunity to improve school outcomes and increase student achievement. Strong leadership significantly affects the degree to which these practices are exercised successfully.</a:t>
            </a:r>
            <a:endParaRPr lang="en-US" sz="1100" dirty="0">
              <a:solidFill>
                <a:prstClr val="black"/>
              </a:solidFill>
              <a:latin typeface="Goudy Old Style" panose="02020502050305020303" pitchFamily="18" charset="0"/>
            </a:endParaRPr>
          </a:p>
          <a:p>
            <a:pPr defTabSz="901324">
              <a:defRPr/>
            </a:pPr>
            <a:endParaRPr lang="en-US" sz="1100" dirty="0">
              <a:solidFill>
                <a:prstClr val="black"/>
              </a:solidFill>
              <a:latin typeface="Goudy Old Style" panose="02020502050305020303" pitchFamily="18" charset="0"/>
            </a:endParaRPr>
          </a:p>
          <a:p>
            <a:pPr defTabSz="901324">
              <a:defRPr/>
            </a:pPr>
            <a:r>
              <a:rPr lang="en-US" sz="1100" dirty="0">
                <a:solidFill>
                  <a:prstClr val="black"/>
                </a:solidFill>
                <a:latin typeface="Goudy Old Style" panose="02020502050305020303" pitchFamily="18" charset="0"/>
              </a:rPr>
              <a:t>To organize the myriad of expectations and initiatives, we will spend the remainder of our time unpacking the key elements of the What Matters Most Framework. This framework will help leaders and leadership teams identify potential opportunities on which to focus, that meet the primary job of the principal, to increase instructional quality among classrooms.</a:t>
            </a:r>
          </a:p>
          <a:p>
            <a:pPr defTabSz="901324">
              <a:defRPr/>
            </a:pPr>
            <a:endParaRPr lang="en-US" sz="1100" dirty="0">
              <a:solidFill>
                <a:prstClr val="black"/>
              </a:solidFill>
              <a:latin typeface="Goudy Old Style" panose="02020502050305020303" pitchFamily="18" charset="0"/>
            </a:endParaRPr>
          </a:p>
          <a:p>
            <a:r>
              <a:rPr lang="en-US" sz="1100" b="1" dirty="0">
                <a:latin typeface="Goudy Old Style" panose="02020502050305020303" pitchFamily="18" charset="0"/>
              </a:rPr>
              <a:t>Notes</a:t>
            </a:r>
            <a:r>
              <a:rPr lang="en-US" sz="1100" dirty="0">
                <a:latin typeface="Goudy Old Style" panose="02020502050305020303" pitchFamily="18" charset="0"/>
              </a:rPr>
              <a:t>: </a:t>
            </a:r>
          </a:p>
          <a:p>
            <a:r>
              <a:rPr lang="en-US" sz="1100" dirty="0">
                <a:latin typeface="Goudy Old Style" panose="02020502050305020303" pitchFamily="18" charset="0"/>
              </a:rPr>
              <a:t>This is a section header.</a:t>
            </a:r>
          </a:p>
          <a:p>
            <a:endParaRPr lang="en-US" sz="1100" dirty="0">
              <a:latin typeface="Goudy Old Style" panose="02020502050305020303" pitchFamily="18" charset="0"/>
            </a:endParaRPr>
          </a:p>
          <a:p>
            <a:r>
              <a:rPr lang="en-US" sz="1100" b="1" dirty="0">
                <a:latin typeface="Goudy Old Style" panose="02020502050305020303" pitchFamily="18" charset="0"/>
              </a:rPr>
              <a:t>References:</a:t>
            </a:r>
          </a:p>
          <a:p>
            <a:r>
              <a:rPr lang="en-US" sz="1100" dirty="0">
                <a:latin typeface="Goudy Old Style" panose="02020502050305020303" pitchFamily="18" charset="0"/>
              </a:rPr>
              <a:t>Goodwin, B. (2011). </a:t>
            </a:r>
            <a:r>
              <a:rPr lang="en-US" sz="1100" i="1" dirty="0">
                <a:latin typeface="Goudy Old Style" panose="02020502050305020303" pitchFamily="18" charset="0"/>
              </a:rPr>
              <a:t>Simply better: Doing what matters most to change the odds for student success</a:t>
            </a:r>
            <a:r>
              <a:rPr lang="en-US" sz="1100" dirty="0">
                <a:latin typeface="Goudy Old Style" panose="02020502050305020303" pitchFamily="18" charset="0"/>
              </a:rPr>
              <a:t>. ASCD.</a:t>
            </a:r>
            <a:endParaRPr lang="en-US" sz="1100" b="1" dirty="0">
              <a:latin typeface="Goudy Old Style" panose="02020502050305020303" pitchFamily="18" charset="0"/>
            </a:endParaRPr>
          </a:p>
          <a:p>
            <a:endParaRPr lang="en-US" baseline="0" dirty="0"/>
          </a:p>
        </p:txBody>
      </p:sp>
    </p:spTree>
    <p:extLst>
      <p:ext uri="{BB962C8B-B14F-4D97-AF65-F5344CB8AC3E}">
        <p14:creationId xmlns:p14="http://schemas.microsoft.com/office/powerpoint/2010/main" val="383492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9215C2B-4A99-4455-9BEB-01700AEA533A}"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0F9854-8FD2-412A-AB35-8ED34C4621AB}" type="slidenum">
              <a:rPr lang="en-US"/>
              <a:pPr>
                <a:defRPr/>
              </a:pPr>
              <a:t>‹#›</a:t>
            </a:fld>
            <a:endParaRPr lang="en-US"/>
          </a:p>
        </p:txBody>
      </p:sp>
    </p:spTree>
    <p:extLst>
      <p:ext uri="{BB962C8B-B14F-4D97-AF65-F5344CB8AC3E}">
        <p14:creationId xmlns:p14="http://schemas.microsoft.com/office/powerpoint/2010/main" val="272127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560542D-AF98-42B8-A139-5A62C109FB45}"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12D9854-D76E-4CAA-8C8D-191CCBA5CEBF}" type="slidenum">
              <a:rPr lang="en-US"/>
              <a:pPr>
                <a:defRPr/>
              </a:pPr>
              <a:t>‹#›</a:t>
            </a:fld>
            <a:endParaRPr lang="en-US"/>
          </a:p>
        </p:txBody>
      </p:sp>
    </p:spTree>
    <p:extLst>
      <p:ext uri="{BB962C8B-B14F-4D97-AF65-F5344CB8AC3E}">
        <p14:creationId xmlns:p14="http://schemas.microsoft.com/office/powerpoint/2010/main" val="379794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8CACBA-305C-4BB7-B12A-E202AB094983}"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63E285E-3E7E-42B5-8129-47692B811690}" type="slidenum">
              <a:rPr lang="en-US"/>
              <a:pPr>
                <a:defRPr/>
              </a:pPr>
              <a:t>‹#›</a:t>
            </a:fld>
            <a:endParaRPr lang="en-US"/>
          </a:p>
        </p:txBody>
      </p:sp>
    </p:spTree>
    <p:extLst>
      <p:ext uri="{BB962C8B-B14F-4D97-AF65-F5344CB8AC3E}">
        <p14:creationId xmlns:p14="http://schemas.microsoft.com/office/powerpoint/2010/main" val="378654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2EC08D-D93A-48F4-83A7-2E66D98EFFAC}"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010B152-5EA0-409A-806F-31F2DC2F1245}" type="slidenum">
              <a:rPr lang="en-US"/>
              <a:pPr>
                <a:defRPr/>
              </a:pPr>
              <a:t>‹#›</a:t>
            </a:fld>
            <a:endParaRPr lang="en-US"/>
          </a:p>
        </p:txBody>
      </p:sp>
    </p:spTree>
    <p:extLst>
      <p:ext uri="{BB962C8B-B14F-4D97-AF65-F5344CB8AC3E}">
        <p14:creationId xmlns:p14="http://schemas.microsoft.com/office/powerpoint/2010/main" val="137718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70194EB-9371-405C-B185-F068E5EC0A62}" type="datetimeFigureOut">
              <a:rPr lang="en-US"/>
              <a:pPr>
                <a:defRPr/>
              </a:pPr>
              <a:t>10/23/18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778A9D3-4C5C-4593-AF14-DA7DAD0CAE33}" type="slidenum">
              <a:rPr lang="en-US"/>
              <a:pPr>
                <a:defRPr/>
              </a:pPr>
              <a:t>‹#›</a:t>
            </a:fld>
            <a:endParaRPr lang="en-US"/>
          </a:p>
        </p:txBody>
      </p:sp>
    </p:spTree>
    <p:extLst>
      <p:ext uri="{BB962C8B-B14F-4D97-AF65-F5344CB8AC3E}">
        <p14:creationId xmlns:p14="http://schemas.microsoft.com/office/powerpoint/2010/main" val="66974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BF65595-587C-4E84-9A5D-6A1F88ED627E}" type="datetimeFigureOut">
              <a:rPr lang="en-US"/>
              <a:pPr>
                <a:defRPr/>
              </a:pPr>
              <a:t>10/23/18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E2DCB0-942A-498C-AB7B-E36559F2DE11}" type="slidenum">
              <a:rPr lang="en-US"/>
              <a:pPr>
                <a:defRPr/>
              </a:pPr>
              <a:t>‹#›</a:t>
            </a:fld>
            <a:endParaRPr lang="en-US"/>
          </a:p>
        </p:txBody>
      </p:sp>
    </p:spTree>
    <p:extLst>
      <p:ext uri="{BB962C8B-B14F-4D97-AF65-F5344CB8AC3E}">
        <p14:creationId xmlns:p14="http://schemas.microsoft.com/office/powerpoint/2010/main" val="316197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BDB077D-C51C-4F2B-8ACD-37F7DB5C88DA}" type="datetimeFigureOut">
              <a:rPr lang="en-US"/>
              <a:pPr>
                <a:defRPr/>
              </a:pPr>
              <a:t>10/23/18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E5DD4CC-4503-4D55-BCC2-5D239F05CE93}" type="slidenum">
              <a:rPr lang="en-US"/>
              <a:pPr>
                <a:defRPr/>
              </a:pPr>
              <a:t>‹#›</a:t>
            </a:fld>
            <a:endParaRPr lang="en-US"/>
          </a:p>
        </p:txBody>
      </p:sp>
    </p:spTree>
    <p:extLst>
      <p:ext uri="{BB962C8B-B14F-4D97-AF65-F5344CB8AC3E}">
        <p14:creationId xmlns:p14="http://schemas.microsoft.com/office/powerpoint/2010/main" val="3008753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A18FEDF-AB9D-4FFA-AC48-71E32C1EF1EE}" type="datetimeFigureOut">
              <a:rPr lang="en-US"/>
              <a:pPr>
                <a:defRPr/>
              </a:pPr>
              <a:t>10/23/18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20B36C-45DC-487F-8B88-659A8C48C71E}" type="slidenum">
              <a:rPr lang="en-US"/>
              <a:pPr>
                <a:defRPr/>
              </a:pPr>
              <a:t>‹#›</a:t>
            </a:fld>
            <a:endParaRPr lang="en-US"/>
          </a:p>
        </p:txBody>
      </p:sp>
    </p:spTree>
    <p:extLst>
      <p:ext uri="{BB962C8B-B14F-4D97-AF65-F5344CB8AC3E}">
        <p14:creationId xmlns:p14="http://schemas.microsoft.com/office/powerpoint/2010/main" val="240407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A8EC2FE-C417-48CE-8152-FC891414208C}" type="datetimeFigureOut">
              <a:rPr lang="en-US"/>
              <a:pPr>
                <a:defRPr/>
              </a:pPr>
              <a:t>10/23/18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0878948-4040-4D84-91E5-76B77479316E}" type="slidenum">
              <a:rPr lang="en-US"/>
              <a:pPr>
                <a:defRPr/>
              </a:pPr>
              <a:t>‹#›</a:t>
            </a:fld>
            <a:endParaRPr lang="en-US"/>
          </a:p>
        </p:txBody>
      </p:sp>
    </p:spTree>
    <p:extLst>
      <p:ext uri="{BB962C8B-B14F-4D97-AF65-F5344CB8AC3E}">
        <p14:creationId xmlns:p14="http://schemas.microsoft.com/office/powerpoint/2010/main" val="2929721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6FABFF-38A0-477F-89B8-4E482C65663A}" type="datetimeFigureOut">
              <a:rPr lang="en-US"/>
              <a:pPr>
                <a:defRPr/>
              </a:pPr>
              <a:t>10/23/18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770F4B5-6021-4394-9A7F-F9A12F7A85AE}" type="slidenum">
              <a:rPr lang="en-US"/>
              <a:pPr>
                <a:defRPr/>
              </a:pPr>
              <a:t>‹#›</a:t>
            </a:fld>
            <a:endParaRPr lang="en-US"/>
          </a:p>
        </p:txBody>
      </p:sp>
    </p:spTree>
    <p:extLst>
      <p:ext uri="{BB962C8B-B14F-4D97-AF65-F5344CB8AC3E}">
        <p14:creationId xmlns:p14="http://schemas.microsoft.com/office/powerpoint/2010/main" val="3156631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1BE8A97-9006-4C84-913B-CC35E4A258E7}"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F574F15-58D1-4412-A270-905FD8A7E73B}" type="slidenum">
              <a:rPr lang="en-US"/>
              <a:pPr>
                <a:defRPr/>
              </a:pPr>
              <a:t>‹#›</a:t>
            </a:fld>
            <a:endParaRPr lang="en-US"/>
          </a:p>
        </p:txBody>
      </p:sp>
    </p:spTree>
    <p:extLst>
      <p:ext uri="{BB962C8B-B14F-4D97-AF65-F5344CB8AC3E}">
        <p14:creationId xmlns:p14="http://schemas.microsoft.com/office/powerpoint/2010/main" val="93340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21A8BF4-52E4-4D42-8259-8CFFC7A39D42}"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56FFADE-EB32-4E5C-AE62-AB8D3F229BFF}" type="slidenum">
              <a:rPr lang="en-US"/>
              <a:pPr>
                <a:defRPr/>
              </a:pPr>
              <a:t>‹#›</a:t>
            </a:fld>
            <a:endParaRPr lang="en-US"/>
          </a:p>
        </p:txBody>
      </p:sp>
    </p:spTree>
    <p:extLst>
      <p:ext uri="{BB962C8B-B14F-4D97-AF65-F5344CB8AC3E}">
        <p14:creationId xmlns:p14="http://schemas.microsoft.com/office/powerpoint/2010/main" val="301526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2812CF2-52C5-4168-89E8-9BC279EBBAB6}"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83BDDF7-5413-4F9A-A206-92E6DFE5FD72}" type="slidenum">
              <a:rPr lang="en-US"/>
              <a:pPr>
                <a:defRPr/>
              </a:pPr>
              <a:t>‹#›</a:t>
            </a:fld>
            <a:endParaRPr lang="en-US"/>
          </a:p>
        </p:txBody>
      </p:sp>
    </p:spTree>
    <p:extLst>
      <p:ext uri="{BB962C8B-B14F-4D97-AF65-F5344CB8AC3E}">
        <p14:creationId xmlns:p14="http://schemas.microsoft.com/office/powerpoint/2010/main" val="2074179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9"/>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28800" y="585788"/>
            <a:ext cx="5334000" cy="299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152400" y="152400"/>
            <a:ext cx="8839200" cy="6324600"/>
          </a:xfrm>
          <a:prstGeom prst="rect">
            <a:avLst/>
          </a:prstGeom>
          <a:noFill/>
          <a:ln cap="rnd">
            <a:gradFill>
              <a:gsLst>
                <a:gs pos="78000">
                  <a:schemeClr val="tx2"/>
                </a:gs>
                <a:gs pos="25000">
                  <a:schemeClr val="accent6"/>
                </a:gs>
                <a:gs pos="0">
                  <a:schemeClr val="accent1"/>
                </a:gs>
                <a:gs pos="50000">
                  <a:srgbClr val="FF0000"/>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 Placeholder 2"/>
          <p:cNvSpPr>
            <a:spLocks noGrp="1"/>
          </p:cNvSpPr>
          <p:nvPr>
            <p:ph type="body" idx="11"/>
          </p:nvPr>
        </p:nvSpPr>
        <p:spPr>
          <a:xfrm>
            <a:off x="685800" y="4876800"/>
            <a:ext cx="7772400" cy="391510"/>
          </a:xfrm>
        </p:spPr>
        <p:txBody>
          <a:bodyPr/>
          <a:lstStyle>
            <a:lvl1pPr marL="0" indent="0" algn="ctr">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Text Placeholder 2"/>
          <p:cNvSpPr>
            <a:spLocks noGrp="1"/>
          </p:cNvSpPr>
          <p:nvPr>
            <p:ph type="body" idx="12"/>
          </p:nvPr>
        </p:nvSpPr>
        <p:spPr>
          <a:xfrm>
            <a:off x="457200" y="5486400"/>
            <a:ext cx="3657600" cy="609600"/>
          </a:xfrm>
        </p:spPr>
        <p:txBody>
          <a:bodyPr/>
          <a:lstStyle>
            <a:lvl1pPr marL="0" indent="0" algn="ctr">
              <a:buNone/>
              <a:defRPr sz="20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ext Placeholder 2"/>
          <p:cNvSpPr>
            <a:spLocks noGrp="1"/>
          </p:cNvSpPr>
          <p:nvPr>
            <p:ph type="body" idx="13"/>
          </p:nvPr>
        </p:nvSpPr>
        <p:spPr>
          <a:xfrm>
            <a:off x="4953000" y="5486400"/>
            <a:ext cx="3657600" cy="609600"/>
          </a:xfrm>
        </p:spPr>
        <p:txBody>
          <a:bodyPr/>
          <a:lstStyle>
            <a:lvl1pPr marL="0" indent="0" algn="ctr">
              <a:buNone/>
              <a:defRPr sz="20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4"/>
          <p:cNvSpPr>
            <a:spLocks noGrp="1"/>
          </p:cNvSpPr>
          <p:nvPr>
            <p:ph type="title"/>
          </p:nvPr>
        </p:nvSpPr>
        <p:spPr>
          <a:xfrm>
            <a:off x="609600" y="3657600"/>
            <a:ext cx="8077200" cy="114300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383492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8D3B121-8383-40C9-B54C-EF333AED8ABA}" type="datetimeFigureOut">
              <a:rPr lang="en-US" smtClean="0"/>
              <a:pPr>
                <a:defRPr/>
              </a:pPr>
              <a:t>10/23/18</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9024480-B572-4B61-8E9D-82120705DEF2}" type="slidenum">
              <a:rPr lang="en-US" smtClean="0"/>
              <a:pPr>
                <a:defRPr/>
              </a:pPr>
              <a:t>‹#›</a:t>
            </a:fld>
            <a:endParaRPr lang="en-US"/>
          </a:p>
        </p:txBody>
      </p:sp>
    </p:spTree>
    <p:extLst>
      <p:ext uri="{BB962C8B-B14F-4D97-AF65-F5344CB8AC3E}">
        <p14:creationId xmlns:p14="http://schemas.microsoft.com/office/powerpoint/2010/main" val="342221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152400" y="152400"/>
            <a:ext cx="8839200" cy="6096000"/>
          </a:xfrm>
          <a:prstGeom prst="rect">
            <a:avLst/>
          </a:prstGeom>
          <a:noFill/>
          <a:ln cap="rnd">
            <a:gradFill>
              <a:gsLst>
                <a:gs pos="78000">
                  <a:schemeClr val="tx2"/>
                </a:gs>
                <a:gs pos="25000">
                  <a:schemeClr val="accent6"/>
                </a:gs>
                <a:gs pos="0">
                  <a:schemeClr val="accent1"/>
                </a:gs>
                <a:gs pos="50000">
                  <a:srgbClr val="FF0000"/>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p:cNvSpPr txBox="1">
            <a:spLocks/>
          </p:cNvSpPr>
          <p:nvPr/>
        </p:nvSpPr>
        <p:spPr>
          <a:xfrm>
            <a:off x="5105400" y="6340475"/>
            <a:ext cx="3886200" cy="365125"/>
          </a:xfrm>
          <a:prstGeom prst="rect">
            <a:avLst/>
          </a:prstGeom>
        </p:spPr>
        <p:txBody>
          <a:bodyPr/>
          <a:lstStyle>
            <a:defPPr>
              <a:defRPr lang="en-US"/>
            </a:defPPr>
            <a:lvl1pPr algn="r" rtl="0" fontAlgn="base">
              <a:spcBef>
                <a:spcPct val="0"/>
              </a:spcBef>
              <a:spcAft>
                <a:spcPct val="0"/>
              </a:spcAft>
              <a:defRPr sz="1400" b="1" kern="1200" dirty="0" smtClean="0">
                <a:solidFill>
                  <a:schemeClr val="accent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a:t>Kansas Association of School Boards</a:t>
            </a:r>
          </a:p>
        </p:txBody>
      </p:sp>
      <p:pic>
        <p:nvPicPr>
          <p:cNvPr id="7"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001000" y="228600"/>
            <a:ext cx="914400" cy="61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3152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275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152400" y="152400"/>
            <a:ext cx="8839200" cy="6096000"/>
          </a:xfrm>
          <a:prstGeom prst="rect">
            <a:avLst/>
          </a:prstGeom>
          <a:noFill/>
          <a:ln cap="rnd">
            <a:gradFill>
              <a:gsLst>
                <a:gs pos="78000">
                  <a:schemeClr val="tx2"/>
                </a:gs>
                <a:gs pos="25000">
                  <a:schemeClr val="accent6"/>
                </a:gs>
                <a:gs pos="0">
                  <a:schemeClr val="accent1"/>
                </a:gs>
                <a:gs pos="50000">
                  <a:srgbClr val="FF0000"/>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4"/>
          <p:cNvSpPr txBox="1">
            <a:spLocks/>
          </p:cNvSpPr>
          <p:nvPr/>
        </p:nvSpPr>
        <p:spPr>
          <a:xfrm>
            <a:off x="5105400" y="6340475"/>
            <a:ext cx="3886200" cy="365125"/>
          </a:xfrm>
          <a:prstGeom prst="rect">
            <a:avLst/>
          </a:prstGeom>
        </p:spPr>
        <p:txBody>
          <a:bodyPr/>
          <a:lstStyle>
            <a:defPPr>
              <a:defRPr lang="en-US"/>
            </a:defPPr>
            <a:lvl1pPr algn="r" rtl="0" fontAlgn="base">
              <a:spcBef>
                <a:spcPct val="0"/>
              </a:spcBef>
              <a:spcAft>
                <a:spcPct val="0"/>
              </a:spcAft>
              <a:defRPr sz="1400" b="1" kern="1200" dirty="0" smtClean="0">
                <a:solidFill>
                  <a:schemeClr val="accent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a:t>Kansas Association of School Boards</a:t>
            </a:r>
          </a:p>
        </p:txBody>
      </p:sp>
      <p:pic>
        <p:nvPicPr>
          <p:cNvPr id="7"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001000" y="228600"/>
            <a:ext cx="914400" cy="61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826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ooter Placeholder 4"/>
          <p:cNvSpPr txBox="1">
            <a:spLocks/>
          </p:cNvSpPr>
          <p:nvPr/>
        </p:nvSpPr>
        <p:spPr>
          <a:xfrm>
            <a:off x="5105400" y="6340475"/>
            <a:ext cx="3886200" cy="365125"/>
          </a:xfrm>
          <a:prstGeom prst="rect">
            <a:avLst/>
          </a:prstGeom>
        </p:spPr>
        <p:txBody>
          <a:bodyPr/>
          <a:lstStyle>
            <a:defPPr>
              <a:defRPr lang="en-US"/>
            </a:defPPr>
            <a:lvl1pPr algn="r" rtl="0" fontAlgn="base">
              <a:spcBef>
                <a:spcPct val="0"/>
              </a:spcBef>
              <a:spcAft>
                <a:spcPct val="0"/>
              </a:spcAft>
              <a:defRPr sz="1400" b="1" kern="1200" dirty="0" smtClean="0">
                <a:solidFill>
                  <a:schemeClr val="accent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a:t>Kansas Association of School Boards</a:t>
            </a:r>
          </a:p>
        </p:txBody>
      </p:sp>
      <p:sp>
        <p:nvSpPr>
          <p:cNvPr id="6" name="Rectangle 5"/>
          <p:cNvSpPr/>
          <p:nvPr/>
        </p:nvSpPr>
        <p:spPr>
          <a:xfrm>
            <a:off x="152400" y="152400"/>
            <a:ext cx="8839200" cy="6096000"/>
          </a:xfrm>
          <a:prstGeom prst="rect">
            <a:avLst/>
          </a:prstGeom>
          <a:noFill/>
          <a:ln cap="rnd">
            <a:gradFill>
              <a:gsLst>
                <a:gs pos="78000">
                  <a:schemeClr val="tx2"/>
                </a:gs>
                <a:gs pos="25000">
                  <a:schemeClr val="accent6"/>
                </a:gs>
                <a:gs pos="0">
                  <a:schemeClr val="accent1"/>
                </a:gs>
                <a:gs pos="50000">
                  <a:srgbClr val="FF0000"/>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001000" y="228600"/>
            <a:ext cx="914400" cy="61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9325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3" name="Rectangle 2"/>
          <p:cNvSpPr/>
          <p:nvPr/>
        </p:nvSpPr>
        <p:spPr>
          <a:xfrm>
            <a:off x="152400" y="152400"/>
            <a:ext cx="8839200" cy="6324600"/>
          </a:xfrm>
          <a:prstGeom prst="rect">
            <a:avLst/>
          </a:prstGeom>
          <a:noFill/>
          <a:ln cap="rnd">
            <a:gradFill>
              <a:gsLst>
                <a:gs pos="78000">
                  <a:schemeClr val="tx2"/>
                </a:gs>
                <a:gs pos="25000">
                  <a:schemeClr val="accent6"/>
                </a:gs>
                <a:gs pos="0">
                  <a:schemeClr val="accent1"/>
                </a:gs>
                <a:gs pos="50000">
                  <a:srgbClr val="FF0000"/>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00400" y="1296988"/>
            <a:ext cx="2743200" cy="183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3733800"/>
            <a:ext cx="8282940" cy="2436093"/>
          </a:xfrm>
        </p:spPr>
        <p:txBody>
          <a:bodyPr wrap="none" anchor="t"/>
          <a:lstStyle>
            <a:lvl1pPr algn="ctr">
              <a:defRPr sz="2400" b="1" kern="3000" baseline="0"/>
            </a:lvl1pPr>
          </a:lstStyle>
          <a:p>
            <a:r>
              <a:rPr lang="en-US"/>
              <a:t>Click to edit Master title style</a:t>
            </a:r>
            <a:endParaRPr lang="en-US" dirty="0"/>
          </a:p>
        </p:txBody>
      </p:sp>
    </p:spTree>
    <p:extLst>
      <p:ext uri="{BB962C8B-B14F-4D97-AF65-F5344CB8AC3E}">
        <p14:creationId xmlns:p14="http://schemas.microsoft.com/office/powerpoint/2010/main" val="991497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Content with Caption">
    <p:spTree>
      <p:nvGrpSpPr>
        <p:cNvPr id="1" name=""/>
        <p:cNvGrpSpPr/>
        <p:nvPr/>
      </p:nvGrpSpPr>
      <p:grpSpPr>
        <a:xfrm>
          <a:off x="0" y="0"/>
          <a:ext cx="0" cy="0"/>
          <a:chOff x="0" y="0"/>
          <a:chExt cx="0" cy="0"/>
        </a:xfrm>
      </p:grpSpPr>
      <p:sp>
        <p:nvSpPr>
          <p:cNvPr id="3" name="Rectangle 2"/>
          <p:cNvSpPr/>
          <p:nvPr/>
        </p:nvSpPr>
        <p:spPr>
          <a:xfrm>
            <a:off x="152400" y="152400"/>
            <a:ext cx="8839200" cy="6096000"/>
          </a:xfrm>
          <a:prstGeom prst="rect">
            <a:avLst/>
          </a:prstGeom>
          <a:noFill/>
          <a:ln cap="rnd">
            <a:gradFill>
              <a:gsLst>
                <a:gs pos="78000">
                  <a:schemeClr val="tx2"/>
                </a:gs>
                <a:gs pos="25000">
                  <a:schemeClr val="accent6"/>
                </a:gs>
                <a:gs pos="0">
                  <a:schemeClr val="accent1"/>
                </a:gs>
                <a:gs pos="50000">
                  <a:srgbClr val="FF0000"/>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4325" y="227013"/>
            <a:ext cx="2743200" cy="183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4325" y="2058988"/>
            <a:ext cx="2743200" cy="183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00400" y="4391025"/>
            <a:ext cx="2743200" cy="183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4325" y="3962400"/>
            <a:ext cx="2743200" cy="183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91000" y="1841500"/>
            <a:ext cx="4040188" cy="227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0" y="304800"/>
            <a:ext cx="3008313" cy="1162050"/>
          </a:xfrm>
        </p:spPr>
        <p:txBody>
          <a:bodyPr anchor="b"/>
          <a:lstStyle>
            <a:lvl1pPr algn="l">
              <a:defRPr sz="2000" b="1" baseline="0"/>
            </a:lvl1pPr>
          </a:lstStyle>
          <a:p>
            <a:r>
              <a:rPr lang="en-US"/>
              <a:t>Click to edit Master title style</a:t>
            </a:r>
            <a:endParaRPr lang="en-US" dirty="0"/>
          </a:p>
        </p:txBody>
      </p:sp>
    </p:spTree>
    <p:extLst>
      <p:ext uri="{BB962C8B-B14F-4D97-AF65-F5344CB8AC3E}">
        <p14:creationId xmlns:p14="http://schemas.microsoft.com/office/powerpoint/2010/main" val="2098992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1881F89-B626-439E-9465-DD6E79565F1C}" type="datetimeFigureOut">
              <a:rPr lang="en-US"/>
              <a:pPr>
                <a:defRPr/>
              </a:pPr>
              <a:t>10/23/18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75910A1-51C7-4B0A-8B4E-084B66014E38}" type="slidenum">
              <a:rPr lang="en-US"/>
              <a:pPr>
                <a:defRPr/>
              </a:pPr>
              <a:t>‹#›</a:t>
            </a:fld>
            <a:endParaRPr lang="en-US"/>
          </a:p>
        </p:txBody>
      </p:sp>
    </p:spTree>
    <p:extLst>
      <p:ext uri="{BB962C8B-B14F-4D97-AF65-F5344CB8AC3E}">
        <p14:creationId xmlns:p14="http://schemas.microsoft.com/office/powerpoint/2010/main" val="2608342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7543800" y="6455664"/>
            <a:ext cx="1524000" cy="274320"/>
          </a:xfrm>
          <a:prstGeom prst="rect">
            <a:avLst/>
          </a:prstGeom>
        </p:spPr>
        <p:txBody>
          <a:bodyPr/>
          <a:lstStyle>
            <a:lvl1pPr>
              <a:defRPr sz="1200" i="0">
                <a:solidFill>
                  <a:schemeClr val="bg1"/>
                </a:solidFill>
                <a:latin typeface="+mn-lt"/>
                <a:cs typeface="Arial" panose="020B0604020202020204" pitchFamily="34" charset="0"/>
              </a:defRPr>
            </a:lvl1pPr>
          </a:lstStyle>
          <a:p>
            <a:pPr>
              <a:defRPr/>
            </a:pPr>
            <a:fld id="{884F2561-3546-4701-B702-126F78137705}" type="slidenum">
              <a:rPr lang="en-US" smtClean="0"/>
              <a:pPr>
                <a:defRPr/>
              </a:pPr>
              <a:t>‹#›</a:t>
            </a:fld>
            <a:endParaRPr lang="en-US" dirty="0"/>
          </a:p>
        </p:txBody>
      </p:sp>
    </p:spTree>
    <p:extLst>
      <p:ext uri="{BB962C8B-B14F-4D97-AF65-F5344CB8AC3E}">
        <p14:creationId xmlns:p14="http://schemas.microsoft.com/office/powerpoint/2010/main" val="389140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70DE282-2E1B-46D1-9BFD-51F72DBDCBCA}" type="datetimeFigureOut">
              <a:rPr lang="en-US"/>
              <a:pPr>
                <a:defRPr/>
              </a:pPr>
              <a:t>10/23/18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4E373E-984D-4431-8462-A0947C579BE4}" type="slidenum">
              <a:rPr lang="en-US"/>
              <a:pPr>
                <a:defRPr/>
              </a:pPr>
              <a:t>‹#›</a:t>
            </a:fld>
            <a:endParaRPr lang="en-US"/>
          </a:p>
        </p:txBody>
      </p:sp>
    </p:spTree>
    <p:extLst>
      <p:ext uri="{BB962C8B-B14F-4D97-AF65-F5344CB8AC3E}">
        <p14:creationId xmlns:p14="http://schemas.microsoft.com/office/powerpoint/2010/main" val="131035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DFF43D4-A0D5-4A6C-8B52-36F9F7685A52}" type="datetimeFigureOut">
              <a:rPr lang="en-US"/>
              <a:pPr>
                <a:defRPr/>
              </a:pPr>
              <a:t>10/23/18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E39D7E-DAF6-41CB-B686-FF9B7D9CB69B}" type="slidenum">
              <a:rPr lang="en-US"/>
              <a:pPr>
                <a:defRPr/>
              </a:pPr>
              <a:t>‹#›</a:t>
            </a:fld>
            <a:endParaRPr lang="en-US"/>
          </a:p>
        </p:txBody>
      </p:sp>
    </p:spTree>
    <p:extLst>
      <p:ext uri="{BB962C8B-B14F-4D97-AF65-F5344CB8AC3E}">
        <p14:creationId xmlns:p14="http://schemas.microsoft.com/office/powerpoint/2010/main" val="248866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8034139-C0C2-4C0C-8761-81C3BDE769D0}" type="datetimeFigureOut">
              <a:rPr lang="en-US"/>
              <a:pPr>
                <a:defRPr/>
              </a:pPr>
              <a:t>10/23/18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FBDFEA2-8CA1-4F35-9139-2C99F4CC7F47}" type="slidenum">
              <a:rPr lang="en-US"/>
              <a:pPr>
                <a:defRPr/>
              </a:pPr>
              <a:t>‹#›</a:t>
            </a:fld>
            <a:endParaRPr lang="en-US"/>
          </a:p>
        </p:txBody>
      </p:sp>
    </p:spTree>
    <p:extLst>
      <p:ext uri="{BB962C8B-B14F-4D97-AF65-F5344CB8AC3E}">
        <p14:creationId xmlns:p14="http://schemas.microsoft.com/office/powerpoint/2010/main" val="231348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F7111A3-B523-44A2-AD62-0112D3D0F970}" type="datetimeFigureOut">
              <a:rPr lang="en-US"/>
              <a:pPr>
                <a:defRPr/>
              </a:pPr>
              <a:t>10/23/18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E8F9FAD-8118-4E5A-B967-A6737821B507}" type="slidenum">
              <a:rPr lang="en-US"/>
              <a:pPr>
                <a:defRPr/>
              </a:pPr>
              <a:t>‹#›</a:t>
            </a:fld>
            <a:endParaRPr lang="en-US"/>
          </a:p>
        </p:txBody>
      </p:sp>
    </p:spTree>
    <p:extLst>
      <p:ext uri="{BB962C8B-B14F-4D97-AF65-F5344CB8AC3E}">
        <p14:creationId xmlns:p14="http://schemas.microsoft.com/office/powerpoint/2010/main" val="24626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3471FD-4D2F-4C71-B59C-A3C4999CFB5F}" type="datetimeFigureOut">
              <a:rPr lang="en-US"/>
              <a:pPr>
                <a:defRPr/>
              </a:pPr>
              <a:t>10/23/18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B48F670-E5E6-4F04-8702-2061C3F1B746}" type="slidenum">
              <a:rPr lang="en-US"/>
              <a:pPr>
                <a:defRPr/>
              </a:pPr>
              <a:t>‹#›</a:t>
            </a:fld>
            <a:endParaRPr lang="en-US"/>
          </a:p>
        </p:txBody>
      </p:sp>
    </p:spTree>
    <p:extLst>
      <p:ext uri="{BB962C8B-B14F-4D97-AF65-F5344CB8AC3E}">
        <p14:creationId xmlns:p14="http://schemas.microsoft.com/office/powerpoint/2010/main" val="59593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C7327AE-AD06-49D8-8F87-D1175B73FC57}" type="datetimeFigureOut">
              <a:rPr lang="en-US"/>
              <a:pPr>
                <a:defRPr/>
              </a:pPr>
              <a:t>10/23/18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202DFD6-D087-4883-B747-1C46EF249E6F}" type="slidenum">
              <a:rPr lang="en-US"/>
              <a:pPr>
                <a:defRPr/>
              </a:pPr>
              <a:t>‹#›</a:t>
            </a:fld>
            <a:endParaRPr lang="en-US"/>
          </a:p>
        </p:txBody>
      </p:sp>
    </p:spTree>
    <p:extLst>
      <p:ext uri="{BB962C8B-B14F-4D97-AF65-F5344CB8AC3E}">
        <p14:creationId xmlns:p14="http://schemas.microsoft.com/office/powerpoint/2010/main" val="368854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73A718A-F542-4C04-98F2-81D7CBD4485F}" type="datetimeFigureOut">
              <a:rPr lang="en-US"/>
              <a:pPr>
                <a:defRPr/>
              </a:pPr>
              <a:t>10/23/18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311E593-9F28-4E82-ADB5-332FDE698F04}" type="slidenum">
              <a:rPr lang="en-US"/>
              <a:pPr>
                <a:defRPr/>
              </a:pPr>
              <a:t>‹#›</a:t>
            </a:fld>
            <a:endParaRPr lang="en-US"/>
          </a:p>
        </p:txBody>
      </p:sp>
    </p:spTree>
    <p:extLst>
      <p:ext uri="{BB962C8B-B14F-4D97-AF65-F5344CB8AC3E}">
        <p14:creationId xmlns:p14="http://schemas.microsoft.com/office/powerpoint/2010/main" val="268820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QuestionShape"/>
          <p:cNvSpPr>
            <a:spLocks noChangeArrowheads="1"/>
          </p:cNvSpPr>
          <p:nvPr userDrawn="1"/>
        </p:nvSpPr>
        <p:spPr bwMode="auto">
          <a:xfrm>
            <a:off x="127000" y="127000"/>
            <a:ext cx="8890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r>
              <a:rPr lang="en-US" sz="4400"/>
              <a:t>iRespond Question Master</a:t>
            </a:r>
          </a:p>
        </p:txBody>
      </p:sp>
      <p:sp>
        <p:nvSpPr>
          <p:cNvPr id="2051" name="AShape"/>
          <p:cNvSpPr>
            <a:spLocks noChangeArrowheads="1"/>
          </p:cNvSpPr>
          <p:nvPr userDrawn="1"/>
        </p:nvSpPr>
        <p:spPr bwMode="auto">
          <a:xfrm>
            <a:off x="127000" y="3111500"/>
            <a:ext cx="88900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en-US" sz="3200"/>
              <a:t>A.) Response A</a:t>
            </a:r>
          </a:p>
        </p:txBody>
      </p:sp>
      <p:sp>
        <p:nvSpPr>
          <p:cNvPr id="2052" name="BShape"/>
          <p:cNvSpPr>
            <a:spLocks noChangeArrowheads="1"/>
          </p:cNvSpPr>
          <p:nvPr userDrawn="1"/>
        </p:nvSpPr>
        <p:spPr bwMode="auto">
          <a:xfrm>
            <a:off x="127000" y="3835400"/>
            <a:ext cx="88900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en-US" sz="3200"/>
              <a:t>B.) Response B</a:t>
            </a:r>
          </a:p>
        </p:txBody>
      </p:sp>
      <p:sp>
        <p:nvSpPr>
          <p:cNvPr id="2053" name="CShape"/>
          <p:cNvSpPr>
            <a:spLocks noChangeArrowheads="1"/>
          </p:cNvSpPr>
          <p:nvPr userDrawn="1"/>
        </p:nvSpPr>
        <p:spPr bwMode="auto">
          <a:xfrm>
            <a:off x="127000" y="4559300"/>
            <a:ext cx="88900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en-US" sz="3200"/>
              <a:t>C.) Response C</a:t>
            </a:r>
          </a:p>
        </p:txBody>
      </p:sp>
      <p:sp>
        <p:nvSpPr>
          <p:cNvPr id="2054" name="DShape"/>
          <p:cNvSpPr>
            <a:spLocks noChangeArrowheads="1"/>
          </p:cNvSpPr>
          <p:nvPr userDrawn="1"/>
        </p:nvSpPr>
        <p:spPr bwMode="auto">
          <a:xfrm>
            <a:off x="127000" y="5283200"/>
            <a:ext cx="88900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en-US" sz="3200"/>
              <a:t>D.) Response D</a:t>
            </a:r>
          </a:p>
        </p:txBody>
      </p:sp>
      <p:sp>
        <p:nvSpPr>
          <p:cNvPr id="2055" name="EShape"/>
          <p:cNvSpPr>
            <a:spLocks noChangeArrowheads="1"/>
          </p:cNvSpPr>
          <p:nvPr userDrawn="1"/>
        </p:nvSpPr>
        <p:spPr bwMode="auto">
          <a:xfrm>
            <a:off x="127000" y="6007100"/>
            <a:ext cx="88900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None/>
            </a:pPr>
            <a:r>
              <a:rPr lang="en-US" sz="3200"/>
              <a:t>E.) Response E</a:t>
            </a:r>
          </a:p>
        </p:txBody>
      </p:sp>
      <p:sp>
        <p:nvSpPr>
          <p:cNvPr id="11"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000000"/>
                </a:solidFill>
              </a:rPr>
              <a:t>Percent Complete 100%</a:t>
            </a:r>
          </a:p>
        </p:txBody>
      </p:sp>
      <p:sp>
        <p:nvSpPr>
          <p:cNvPr id="12"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iRespond Graph</a:t>
            </a:r>
          </a:p>
        </p:txBody>
      </p:sp>
      <p:grpSp>
        <p:nvGrpSpPr>
          <p:cNvPr id="3075" name="CorrectBarGroup"/>
          <p:cNvGrpSpPr>
            <a:grpSpLocks/>
          </p:cNvGrpSpPr>
          <p:nvPr userDrawn="1"/>
        </p:nvGrpSpPr>
        <p:grpSpPr bwMode="auto">
          <a:xfrm>
            <a:off x="1270000" y="3175000"/>
            <a:ext cx="2667000" cy="2540000"/>
            <a:chOff x="1270000" y="3175000"/>
            <a:chExt cx="2667000" cy="2540000"/>
          </a:xfrm>
        </p:grpSpPr>
        <p:sp>
          <p:nvSpPr>
            <p:cNvPr id="7"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6" name="PercentLabelGroup"/>
          <p:cNvGrpSpPr>
            <a:grpSpLocks/>
          </p:cNvGrpSpPr>
          <p:nvPr userDrawn="1"/>
        </p:nvGrpSpPr>
        <p:grpSpPr bwMode="auto">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67%</a:t>
              </a:r>
            </a:p>
          </p:txBody>
        </p:sp>
        <p:sp>
          <p:nvSpPr>
            <p:cNvPr id="9"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33%</a:t>
              </a:r>
            </a:p>
          </p:txBody>
        </p:sp>
        <p:sp>
          <p:nvSpPr>
            <p:cNvPr id="12"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100%</a:t>
              </a:r>
            </a:p>
          </p:txBody>
        </p:sp>
        <p:sp>
          <p:nvSpPr>
            <p:cNvPr id="15"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100%</a:t>
              </a:r>
            </a:p>
          </p:txBody>
        </p:sp>
        <p:sp>
          <p:nvSpPr>
            <p:cNvPr id="18"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67%</a:t>
              </a:r>
            </a:p>
          </p:txBody>
        </p:sp>
      </p:grpSp>
      <p:grpSp>
        <p:nvGrpSpPr>
          <p:cNvPr id="3077" name="IncorrectBarGroup"/>
          <p:cNvGrpSpPr>
            <a:grpSpLocks/>
          </p:cNvGrpSpPr>
          <p:nvPr userDrawn="1"/>
        </p:nvGrpSpPr>
        <p:grpSpPr bwMode="auto">
          <a:xfrm>
            <a:off x="4445000" y="1905000"/>
            <a:ext cx="4254500" cy="3810000"/>
            <a:chOff x="4445000" y="1905000"/>
            <a:chExt cx="4254500" cy="3810000"/>
          </a:xfrm>
        </p:grpSpPr>
        <p:sp>
          <p:nvSpPr>
            <p:cNvPr id="13"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8" name="XLabelGroup"/>
          <p:cNvGrpSpPr>
            <a:grpSpLocks/>
          </p:cNvGrpSpPr>
          <p:nvPr userDrawn="1"/>
        </p:nvGrpSpPr>
        <p:grpSpPr bwMode="auto">
          <a:xfrm>
            <a:off x="1270000" y="5842000"/>
            <a:ext cx="7429500" cy="317500"/>
            <a:chOff x="1270000" y="5842000"/>
            <a:chExt cx="7429500" cy="317500"/>
          </a:xfrm>
        </p:grpSpPr>
        <p:sp>
          <p:nvSpPr>
            <p:cNvPr id="8"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A*</a:t>
              </a:r>
            </a:p>
          </p:txBody>
        </p:sp>
        <p:sp>
          <p:nvSpPr>
            <p:cNvPr id="11"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B*</a:t>
              </a:r>
            </a:p>
          </p:txBody>
        </p:sp>
        <p:sp>
          <p:nvSpPr>
            <p:cNvPr id="14"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C</a:t>
              </a:r>
            </a:p>
          </p:txBody>
        </p:sp>
        <p:sp>
          <p:nvSpPr>
            <p:cNvPr id="17"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D</a:t>
              </a:r>
            </a:p>
          </p:txBody>
        </p:sp>
        <p:sp>
          <p:nvSpPr>
            <p:cNvPr id="20"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E</a:t>
              </a:r>
            </a:p>
          </p:txBody>
        </p:sp>
      </p:grpSp>
      <p:grpSp>
        <p:nvGrpSpPr>
          <p:cNvPr id="3079" name="AxisLineGroup"/>
          <p:cNvGrpSpPr>
            <a:grpSpLocks/>
          </p:cNvGrpSpPr>
          <p:nvPr userDrawn="1"/>
        </p:nvGrpSpPr>
        <p:grpSpPr bwMode="auto">
          <a:xfrm>
            <a:off x="889000" y="1587500"/>
            <a:ext cx="8001000" cy="4127500"/>
            <a:chOff x="889000" y="1587500"/>
            <a:chExt cx="8001000" cy="4127500"/>
          </a:xfrm>
        </p:grpSpPr>
        <p:cxnSp>
          <p:nvCxnSpPr>
            <p:cNvPr id="21"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080" name="YLabelGroup"/>
          <p:cNvGrpSpPr>
            <a:grpSpLocks/>
          </p:cNvGrpSpPr>
          <p:nvPr userDrawn="1"/>
        </p:nvGrpSpPr>
        <p:grpSpPr bwMode="auto">
          <a:xfrm>
            <a:off x="254000" y="1841500"/>
            <a:ext cx="762000" cy="3937000"/>
            <a:chOff x="254000" y="1841500"/>
            <a:chExt cx="762000" cy="3937000"/>
          </a:xfrm>
        </p:grpSpPr>
        <p:sp>
          <p:nvSpPr>
            <p:cNvPr id="24"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0</a:t>
              </a:r>
            </a:p>
          </p:txBody>
        </p:sp>
        <p:sp>
          <p:nvSpPr>
            <p:cNvPr id="26"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1</a:t>
              </a:r>
            </a:p>
          </p:txBody>
        </p:sp>
        <p:sp>
          <p:nvSpPr>
            <p:cNvPr id="28"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2</a:t>
              </a:r>
            </a:p>
          </p:txBody>
        </p:sp>
        <p:sp>
          <p:nvSpPr>
            <p:cNvPr id="30"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315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52400" y="152400"/>
            <a:ext cx="8839200" cy="6096000"/>
          </a:xfrm>
          <a:prstGeom prst="rect">
            <a:avLst/>
          </a:prstGeom>
          <a:noFill/>
          <a:ln cap="rnd">
            <a:gradFill>
              <a:gsLst>
                <a:gs pos="78000">
                  <a:schemeClr val="tx2"/>
                </a:gs>
                <a:gs pos="25000">
                  <a:schemeClr val="accent6"/>
                </a:gs>
                <a:gs pos="0">
                  <a:schemeClr val="accent1"/>
                </a:gs>
                <a:gs pos="50000">
                  <a:srgbClr val="FF0000"/>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ooter Placeholder 4"/>
          <p:cNvSpPr>
            <a:spLocks noGrp="1"/>
          </p:cNvSpPr>
          <p:nvPr>
            <p:ph type="ftr" sz="quarter" idx="3"/>
          </p:nvPr>
        </p:nvSpPr>
        <p:spPr>
          <a:xfrm>
            <a:off x="5105400" y="6340475"/>
            <a:ext cx="3886200" cy="365125"/>
          </a:xfrm>
          <a:prstGeom prst="rect">
            <a:avLst/>
          </a:prstGeom>
        </p:spPr>
        <p:txBody>
          <a:bodyPr/>
          <a:lstStyle>
            <a:lvl1pPr algn="r">
              <a:defRPr sz="1400" b="1">
                <a:solidFill>
                  <a:schemeClr val="accent1"/>
                </a:solidFill>
                <a:latin typeface="Arial" panose="020B0604020202020204" pitchFamily="34" charset="0"/>
                <a:ea typeface="+mn-ea"/>
                <a:cs typeface="Arial" panose="020B0604020202020204" pitchFamily="34" charset="0"/>
              </a:defRPr>
            </a:lvl1pPr>
          </a:lstStyle>
          <a:p>
            <a:pPr>
              <a:defRPr/>
            </a:pPr>
            <a:endParaRPr lang="en-US"/>
          </a:p>
        </p:txBody>
      </p:sp>
      <p:pic>
        <p:nvPicPr>
          <p:cNvPr id="1032" name="Picture 8"/>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8001000" y="228600"/>
            <a:ext cx="914400" cy="61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6" r:id="rId9"/>
  </p:sldLayoutIdLst>
  <p:txStyles>
    <p:titleStyle>
      <a:lvl1pPr algn="l" rtl="0" eaLnBrk="1" fontAlgn="base" hangingPunct="1">
        <a:spcBef>
          <a:spcPct val="0"/>
        </a:spcBef>
        <a:spcAft>
          <a:spcPct val="0"/>
        </a:spcAft>
        <a:defRPr sz="4400" b="1" kern="120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spcBef>
          <a:spcPct val="0"/>
        </a:spcBef>
        <a:spcAft>
          <a:spcPct val="0"/>
        </a:spcAft>
        <a:defRPr sz="4400" b="1">
          <a:solidFill>
            <a:schemeClr val="tx1"/>
          </a:solidFill>
          <a:latin typeface="Arial" charset="0"/>
          <a:ea typeface="ＭＳ Ｐゴシック" charset="0"/>
          <a:cs typeface="Arial" charset="0"/>
        </a:defRPr>
      </a:lvl2pPr>
      <a:lvl3pPr algn="l" rtl="0" eaLnBrk="1" fontAlgn="base" hangingPunct="1">
        <a:spcBef>
          <a:spcPct val="0"/>
        </a:spcBef>
        <a:spcAft>
          <a:spcPct val="0"/>
        </a:spcAft>
        <a:defRPr sz="4400" b="1">
          <a:solidFill>
            <a:schemeClr val="tx1"/>
          </a:solidFill>
          <a:latin typeface="Arial" charset="0"/>
          <a:ea typeface="ＭＳ Ｐゴシック" charset="0"/>
          <a:cs typeface="Arial" charset="0"/>
        </a:defRPr>
      </a:lvl3pPr>
      <a:lvl4pPr algn="l" rtl="0" eaLnBrk="1" fontAlgn="base" hangingPunct="1">
        <a:spcBef>
          <a:spcPct val="0"/>
        </a:spcBef>
        <a:spcAft>
          <a:spcPct val="0"/>
        </a:spcAft>
        <a:defRPr sz="4400" b="1">
          <a:solidFill>
            <a:schemeClr val="tx1"/>
          </a:solidFill>
          <a:latin typeface="Arial" charset="0"/>
          <a:ea typeface="ＭＳ Ｐゴシック" charset="0"/>
          <a:cs typeface="Arial" charset="0"/>
        </a:defRPr>
      </a:lvl4pPr>
      <a:lvl5pPr algn="l" rtl="0" eaLnBrk="1" fontAlgn="base" hangingPunct="1">
        <a:spcBef>
          <a:spcPct val="0"/>
        </a:spcBef>
        <a:spcAft>
          <a:spcPct val="0"/>
        </a:spcAft>
        <a:defRPr sz="4400" b="1">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3733800" y="5486400"/>
            <a:ext cx="4876800" cy="838200"/>
          </a:xfrm>
        </p:spPr>
        <p:txBody>
          <a:bodyPr/>
          <a:lstStyle/>
          <a:p>
            <a:pPr algn="r" fontAlgn="auto">
              <a:spcAft>
                <a:spcPts val="0"/>
              </a:spcAft>
              <a:defRPr/>
            </a:pPr>
            <a:r>
              <a:rPr lang="en-US" dirty="0"/>
              <a:t>Dr. Brian Jordan</a:t>
            </a:r>
          </a:p>
          <a:p>
            <a:pPr algn="r" fontAlgn="auto">
              <a:spcAft>
                <a:spcPts val="0"/>
              </a:spcAft>
              <a:defRPr/>
            </a:pPr>
            <a:r>
              <a:rPr lang="en-US" dirty="0"/>
              <a:t>Director of Leadership Services, KASB</a:t>
            </a:r>
          </a:p>
          <a:p>
            <a:endParaRPr lang="en-US" dirty="0"/>
          </a:p>
        </p:txBody>
      </p:sp>
      <p:sp>
        <p:nvSpPr>
          <p:cNvPr id="24578" name="Rectangle 2"/>
          <p:cNvSpPr>
            <a:spLocks noGrp="1" noChangeArrowheads="1"/>
          </p:cNvSpPr>
          <p:nvPr>
            <p:ph type="title"/>
          </p:nvPr>
        </p:nvSpPr>
        <p:spPr>
          <a:xfrm>
            <a:off x="152400" y="3657600"/>
            <a:ext cx="8839200" cy="1143000"/>
          </a:xfrm>
        </p:spPr>
        <p:txBody>
          <a:bodyPr/>
          <a:lstStyle/>
          <a:p>
            <a:pPr algn="ctr" eaLnBrk="1" hangingPunct="1"/>
            <a:r>
              <a:rPr lang="en-US" sz="4000" dirty="0"/>
              <a:t>Building an Effective Site-Council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1143000"/>
          </a:xfrm>
        </p:spPr>
        <p:txBody>
          <a:bodyPr rtlCol="0">
            <a:normAutofit/>
          </a:bodyPr>
          <a:lstStyle/>
          <a:p>
            <a:pPr eaLnBrk="1" fontAlgn="auto" hangingPunct="1">
              <a:spcAft>
                <a:spcPts val="0"/>
              </a:spcAft>
              <a:defRPr/>
            </a:pPr>
            <a:r>
              <a:rPr lang="en-US" sz="3200" dirty="0"/>
              <a:t>What topics should Site Council cover annually? </a:t>
            </a:r>
          </a:p>
        </p:txBody>
      </p:sp>
      <p:sp>
        <p:nvSpPr>
          <p:cNvPr id="32771" name="Content Placeholder 2"/>
          <p:cNvSpPr>
            <a:spLocks noGrp="1"/>
          </p:cNvSpPr>
          <p:nvPr>
            <p:ph idx="1"/>
          </p:nvPr>
        </p:nvSpPr>
        <p:spPr>
          <a:xfrm>
            <a:off x="152400" y="1600200"/>
            <a:ext cx="8763000" cy="4525963"/>
          </a:xfrm>
        </p:spPr>
        <p:txBody>
          <a:bodyPr/>
          <a:lstStyle/>
          <a:p>
            <a:pPr eaLnBrk="1" hangingPunct="1"/>
            <a:r>
              <a:rPr lang="en-US" dirty="0"/>
              <a:t>By-Laws</a:t>
            </a:r>
          </a:p>
          <a:p>
            <a:pPr eaLnBrk="1" hangingPunct="1"/>
            <a:r>
              <a:rPr lang="en-US" dirty="0"/>
              <a:t>District and building goals as defined for KESA</a:t>
            </a:r>
          </a:p>
          <a:p>
            <a:pPr eaLnBrk="1" hangingPunct="1"/>
            <a:r>
              <a:rPr lang="en-US" dirty="0"/>
              <a:t>Progress towards </a:t>
            </a:r>
          </a:p>
          <a:p>
            <a:pPr marL="0" indent="0" eaLnBrk="1" hangingPunct="1">
              <a:buNone/>
            </a:pPr>
            <a:r>
              <a:rPr lang="en-US" dirty="0"/>
              <a:t>	established goals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228600"/>
            <a:ext cx="8229600" cy="4525963"/>
          </a:xfrm>
        </p:spPr>
        <p:txBody>
          <a:bodyPr/>
          <a:lstStyle/>
          <a:p>
            <a:pPr marL="0" indent="0">
              <a:buFont typeface="Arial" charset="0"/>
              <a:buNone/>
            </a:pPr>
            <a:r>
              <a:rPr lang="en-US" dirty="0"/>
              <a:t>How is the structure of Site Council described different or similar to our current council?</a:t>
            </a:r>
          </a:p>
          <a:p>
            <a:pPr marL="0" indent="0">
              <a:buFont typeface="Arial" charset="0"/>
              <a:buNone/>
            </a:pPr>
            <a:endParaRPr lang="en-US" dirty="0"/>
          </a:p>
          <a:p>
            <a:pPr marL="0" indent="0">
              <a:buFont typeface="Arial" charset="0"/>
              <a:buNone/>
            </a:pPr>
            <a:r>
              <a:rPr lang="en-US" dirty="0"/>
              <a:t>What do we need to address?</a:t>
            </a:r>
          </a:p>
        </p:txBody>
      </p:sp>
      <p:pic>
        <p:nvPicPr>
          <p:cNvPr id="4" name="Picture 3"/>
          <p:cNvPicPr>
            <a:picLocks noChangeAspect="1"/>
          </p:cNvPicPr>
          <p:nvPr/>
        </p:nvPicPr>
        <p:blipFill>
          <a:blip r:embed="rId2"/>
          <a:stretch>
            <a:fillRect/>
          </a:stretch>
        </p:blipFill>
        <p:spPr>
          <a:xfrm>
            <a:off x="609600" y="3733800"/>
            <a:ext cx="1066800" cy="14231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Content Placeholder 2"/>
          <p:cNvSpPr>
            <a:spLocks noGrp="1"/>
          </p:cNvSpPr>
          <p:nvPr>
            <p:ph idx="1"/>
          </p:nvPr>
        </p:nvSpPr>
        <p:spPr/>
        <p:txBody>
          <a:bodyPr/>
          <a:lstStyle/>
          <a:p>
            <a:pPr marL="457200" lvl="1" indent="0" eaLnBrk="1" hangingPunct="1">
              <a:buFont typeface="Arial" charset="0"/>
              <a:buNone/>
            </a:pPr>
            <a:endParaRPr lang="en-US" dirty="0"/>
          </a:p>
          <a:p>
            <a:pPr eaLnBrk="1" hangingPunct="1"/>
            <a:r>
              <a:rPr lang="en-US" dirty="0"/>
              <a:t>Review progress on </a:t>
            </a:r>
            <a:r>
              <a:rPr lang="en-US" b="1" u="sng" dirty="0"/>
              <a:t>A</a:t>
            </a:r>
            <a:r>
              <a:rPr lang="en-US" dirty="0"/>
              <a:t>nnual </a:t>
            </a:r>
            <a:r>
              <a:rPr lang="en-US" b="1" u="sng" dirty="0"/>
              <a:t>M</a:t>
            </a:r>
            <a:r>
              <a:rPr lang="en-US" dirty="0"/>
              <a:t>easurable </a:t>
            </a:r>
            <a:r>
              <a:rPr lang="en-US" b="1" u="sng" dirty="0"/>
              <a:t>O</a:t>
            </a:r>
            <a:r>
              <a:rPr lang="en-US" dirty="0"/>
              <a:t>bjectives</a:t>
            </a:r>
          </a:p>
          <a:p>
            <a:pPr eaLnBrk="1" hangingPunct="1"/>
            <a:r>
              <a:rPr lang="en-US" dirty="0"/>
              <a:t>Monitor implementation of Common Core</a:t>
            </a:r>
          </a:p>
          <a:p>
            <a:pPr eaLnBrk="1" hangingPunct="1"/>
            <a:r>
              <a:rPr lang="en-US" dirty="0"/>
              <a:t>Review ESEA waiver impact on school</a:t>
            </a:r>
          </a:p>
          <a:p>
            <a:pPr eaLnBrk="1" hangingPunct="1"/>
            <a:r>
              <a:rPr lang="en-US" dirty="0"/>
              <a:t>Study changes in accreditation process</a:t>
            </a:r>
          </a:p>
          <a:p>
            <a:pPr eaLnBrk="1" hangingPunct="1"/>
            <a:r>
              <a:rPr lang="en-US" dirty="0"/>
              <a:t>Determine ways to engage community in education process</a:t>
            </a:r>
          </a:p>
          <a:p>
            <a:pPr eaLnBrk="1" hangingPunct="1"/>
            <a:endParaRPr lang="en-US" dirty="0"/>
          </a:p>
          <a:p>
            <a:pPr eaLnBrk="1" hangingPunct="1"/>
            <a:endParaRPr lang="en-US" dirty="0"/>
          </a:p>
        </p:txBody>
      </p:sp>
      <p:sp>
        <p:nvSpPr>
          <p:cNvPr id="35845" name="Title 1"/>
          <p:cNvSpPr txBox="1">
            <a:spLocks/>
          </p:cNvSpPr>
          <p:nvPr/>
        </p:nvSpPr>
        <p:spPr bwMode="auto">
          <a:xfrm>
            <a:off x="304800" y="4270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3200" b="1" dirty="0">
                <a:solidFill>
                  <a:srgbClr val="FF0000"/>
                </a:solidFill>
              </a:rPr>
              <a:t>What does the work of a Site Council look like?</a:t>
            </a:r>
          </a:p>
        </p:txBody>
      </p:sp>
    </p:spTree>
    <p:extLst>
      <p:ext uri="{BB962C8B-B14F-4D97-AF65-F5344CB8AC3E}">
        <p14:creationId xmlns:p14="http://schemas.microsoft.com/office/powerpoint/2010/main" val="25334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543800" y="6455664"/>
            <a:ext cx="1524000" cy="274320"/>
          </a:xfrm>
          <a:prstGeom prst="rect">
            <a:avLst/>
          </a:prstGeom>
        </p:spPr>
        <p:txBody>
          <a:bodyPr/>
          <a:lstStyle/>
          <a:p>
            <a:pPr>
              <a:defRPr/>
            </a:pPr>
            <a:fld id="{884F2561-3546-4701-B702-126F78137705}" type="slidenum">
              <a:rPr lang="en-US" smtClean="0"/>
              <a:pPr>
                <a:defRPr/>
              </a:pPr>
              <a:t>13</a:t>
            </a:fld>
            <a:endParaRPr lang="en-US" dirty="0"/>
          </a:p>
        </p:txBody>
      </p:sp>
      <p:sp>
        <p:nvSpPr>
          <p:cNvPr id="8" name="Rectangle 2"/>
          <p:cNvSpPr txBox="1">
            <a:spLocks noChangeArrowheads="1"/>
          </p:cNvSpPr>
          <p:nvPr/>
        </p:nvSpPr>
        <p:spPr>
          <a:xfrm>
            <a:off x="1" y="125421"/>
            <a:ext cx="9143999" cy="1011650"/>
          </a:xfrm>
          <a:prstGeom prst="rect">
            <a:avLst/>
          </a:prstGeom>
          <a:no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lnSpc>
                <a:spcPts val="4800"/>
              </a:lnSpc>
              <a:spcAft>
                <a:spcPts val="0"/>
              </a:spcAft>
            </a:pPr>
            <a:r>
              <a:rPr lang="en-US" altLang="en-US" sz="4000" i="0" dirty="0">
                <a:latin typeface="Gill Sans MT" panose="020B0502020104020203" pitchFamily="34" charset="0"/>
              </a:rPr>
              <a:t>What Matters Most Framework</a:t>
            </a:r>
            <a:r>
              <a:rPr lang="en-US" altLang="en-US" sz="4000" i="0" baseline="30000" dirty="0">
                <a:latin typeface="Gill Sans MT" panose="020B0502020104020203" pitchFamily="34" charset="0"/>
              </a:rPr>
              <a:t> ®</a:t>
            </a:r>
            <a:endParaRPr lang="en-US" altLang="en-US" sz="4000" i="0" dirty="0">
              <a:latin typeface="Gill Sans MT" panose="020B0502020104020203" pitchFamily="34" charset="0"/>
            </a:endParaRPr>
          </a:p>
          <a:p>
            <a:pPr algn="ctr" fontAlgn="auto">
              <a:lnSpc>
                <a:spcPts val="4800"/>
              </a:lnSpc>
              <a:spcAft>
                <a:spcPts val="0"/>
              </a:spcAft>
            </a:pPr>
            <a:r>
              <a:rPr lang="en-US" altLang="en-US" sz="4000" i="0" baseline="30000" dirty="0">
                <a:latin typeface="Gill Sans MT" panose="020B0502020104020203" pitchFamily="34" charset="0"/>
              </a:rPr>
              <a:t>Changing the Odds of Success for All Students</a:t>
            </a:r>
          </a:p>
        </p:txBody>
      </p:sp>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rcRect l="29752" t="6094" b="5269"/>
          <a:stretch>
            <a:fillRect/>
          </a:stretch>
        </p:blipFill>
        <p:spPr>
          <a:xfrm>
            <a:off x="1442828" y="1137071"/>
            <a:ext cx="6258344" cy="5742950"/>
          </a:xfrm>
          <a:prstGeom prst="rect">
            <a:avLst/>
          </a:prstGeom>
        </p:spPr>
      </p:pic>
    </p:spTree>
    <p:extLst>
      <p:ext uri="{BB962C8B-B14F-4D97-AF65-F5344CB8AC3E}">
        <p14:creationId xmlns:p14="http://schemas.microsoft.com/office/powerpoint/2010/main" val="1263413557"/>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4198812"/>
              </p:ext>
            </p:extLst>
          </p:nvPr>
        </p:nvGraphicFramePr>
        <p:xfrm>
          <a:off x="2196196" y="2094351"/>
          <a:ext cx="4737616" cy="2596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9" name="TextBox 4"/>
          <p:cNvSpPr txBox="1">
            <a:spLocks noChangeArrowheads="1"/>
          </p:cNvSpPr>
          <p:nvPr/>
        </p:nvSpPr>
        <p:spPr bwMode="auto">
          <a:xfrm>
            <a:off x="2590800" y="3276600"/>
            <a:ext cx="3962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b="1" dirty="0"/>
              <a:t>Communication and Culture</a:t>
            </a:r>
          </a:p>
        </p:txBody>
      </p:sp>
      <p:sp>
        <p:nvSpPr>
          <p:cNvPr id="2" name="Rectangular Callout 1"/>
          <p:cNvSpPr/>
          <p:nvPr/>
        </p:nvSpPr>
        <p:spPr>
          <a:xfrm>
            <a:off x="304800" y="304800"/>
            <a:ext cx="2590800" cy="1981200"/>
          </a:xfrm>
          <a:prstGeom prst="wedgeRectCallout">
            <a:avLst>
              <a:gd name="adj1" fmla="val 70280"/>
              <a:gd name="adj2" fmla="val 70270"/>
            </a:avLst>
          </a:prstGeom>
          <a:solidFill>
            <a:schemeClr val="accent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Classes</a:t>
            </a:r>
          </a:p>
          <a:p>
            <a:pPr algn="ctr"/>
            <a:r>
              <a:rPr lang="en-US" dirty="0"/>
              <a:t>Student involvement</a:t>
            </a:r>
          </a:p>
          <a:p>
            <a:pPr algn="ctr"/>
            <a:r>
              <a:rPr lang="en-US" dirty="0"/>
              <a:t>Discipline reporting</a:t>
            </a:r>
          </a:p>
          <a:p>
            <a:pPr algn="ctr"/>
            <a:r>
              <a:rPr lang="en-US" dirty="0"/>
              <a:t>Homework policies</a:t>
            </a:r>
          </a:p>
          <a:p>
            <a:pPr algn="ctr"/>
            <a:r>
              <a:rPr lang="en-US" dirty="0"/>
              <a:t>Handbooks</a:t>
            </a:r>
          </a:p>
          <a:p>
            <a:pPr algn="ctr"/>
            <a:endParaRPr lang="en-US" dirty="0"/>
          </a:p>
        </p:txBody>
      </p:sp>
      <p:sp>
        <p:nvSpPr>
          <p:cNvPr id="9" name="Rectangular Callout 8"/>
          <p:cNvSpPr/>
          <p:nvPr/>
        </p:nvSpPr>
        <p:spPr>
          <a:xfrm>
            <a:off x="304800" y="4191000"/>
            <a:ext cx="2590800" cy="1981200"/>
          </a:xfrm>
          <a:prstGeom prst="wedgeRectCallout">
            <a:avLst>
              <a:gd name="adj1" fmla="val 69785"/>
              <a:gd name="adj2" fmla="val -66346"/>
            </a:avLst>
          </a:prstGeom>
          <a:solidFill>
            <a:srgbClr val="49D3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Classrooms</a:t>
            </a:r>
          </a:p>
          <a:p>
            <a:pPr algn="ctr"/>
            <a:r>
              <a:rPr lang="en-US" dirty="0"/>
              <a:t>Labs</a:t>
            </a:r>
          </a:p>
          <a:p>
            <a:pPr algn="ctr"/>
            <a:r>
              <a:rPr lang="en-US" dirty="0"/>
              <a:t>Library</a:t>
            </a:r>
          </a:p>
          <a:p>
            <a:pPr algn="ctr"/>
            <a:r>
              <a:rPr lang="en-US" dirty="0"/>
              <a:t>Technology</a:t>
            </a:r>
          </a:p>
          <a:p>
            <a:pPr algn="ctr"/>
            <a:endParaRPr lang="en-US" dirty="0"/>
          </a:p>
        </p:txBody>
      </p:sp>
      <p:sp>
        <p:nvSpPr>
          <p:cNvPr id="10" name="Rectangular Callout 9"/>
          <p:cNvSpPr/>
          <p:nvPr/>
        </p:nvSpPr>
        <p:spPr>
          <a:xfrm>
            <a:off x="6172200" y="304800"/>
            <a:ext cx="2590800" cy="1981200"/>
          </a:xfrm>
          <a:prstGeom prst="wedgeRectCallout">
            <a:avLst>
              <a:gd name="adj1" fmla="val -66885"/>
              <a:gd name="adj2" fmla="val 65738"/>
            </a:avLst>
          </a:prstGeom>
          <a:solidFill>
            <a:srgbClr val="99E64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Courses</a:t>
            </a:r>
          </a:p>
          <a:p>
            <a:pPr algn="ctr"/>
            <a:r>
              <a:rPr lang="en-US" dirty="0"/>
              <a:t>Opportunities</a:t>
            </a:r>
          </a:p>
          <a:p>
            <a:pPr algn="ctr"/>
            <a:r>
              <a:rPr lang="en-US" dirty="0"/>
              <a:t>Advanced Courses</a:t>
            </a:r>
          </a:p>
          <a:p>
            <a:pPr algn="ctr"/>
            <a:r>
              <a:rPr lang="en-US" dirty="0"/>
              <a:t>Technology</a:t>
            </a:r>
          </a:p>
          <a:p>
            <a:pPr algn="ctr"/>
            <a:r>
              <a:rPr lang="en-US" dirty="0"/>
              <a:t>Supports/Remediation</a:t>
            </a:r>
          </a:p>
        </p:txBody>
      </p:sp>
      <p:sp>
        <p:nvSpPr>
          <p:cNvPr id="11" name="Rectangular Callout 10"/>
          <p:cNvSpPr/>
          <p:nvPr/>
        </p:nvSpPr>
        <p:spPr>
          <a:xfrm>
            <a:off x="6172200" y="4191000"/>
            <a:ext cx="2590800" cy="1981200"/>
          </a:xfrm>
          <a:prstGeom prst="wedgeRectCallout">
            <a:avLst>
              <a:gd name="adj1" fmla="val -65895"/>
              <a:gd name="adj2" fmla="val -65051"/>
            </a:avLst>
          </a:prstGeom>
          <a:solidFill>
            <a:srgbClr val="4F81BD"/>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Meet Staff</a:t>
            </a:r>
          </a:p>
          <a:p>
            <a:pPr algn="ctr"/>
            <a:r>
              <a:rPr lang="en-US" dirty="0"/>
              <a:t>Support Staff</a:t>
            </a:r>
          </a:p>
          <a:p>
            <a:pPr algn="ctr"/>
            <a:r>
              <a:rPr lang="en-US" dirty="0"/>
              <a:t>Staff support</a:t>
            </a:r>
          </a:p>
          <a:p>
            <a:pPr algn="ctr"/>
            <a:r>
              <a:rPr lang="en-US" dirty="0"/>
              <a:t>Staff programs</a:t>
            </a:r>
          </a:p>
          <a:p>
            <a:pPr algn="ctr"/>
            <a:r>
              <a:rPr lang="en-US" dirty="0"/>
              <a:t>Instructional/program demonstrations</a:t>
            </a:r>
          </a:p>
          <a:p>
            <a:pPr algn="ctr"/>
            <a:endParaRPr lang="en-US" dirty="0"/>
          </a:p>
        </p:txBody>
      </p:sp>
    </p:spTree>
    <p:extLst>
      <p:ext uri="{BB962C8B-B14F-4D97-AF65-F5344CB8AC3E}">
        <p14:creationId xmlns:p14="http://schemas.microsoft.com/office/powerpoint/2010/main" val="34323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4925"/>
            <a:ext cx="9067800" cy="1143000"/>
          </a:xfrm>
        </p:spPr>
        <p:txBody>
          <a:bodyPr/>
          <a:lstStyle/>
          <a:p>
            <a:pPr eaLnBrk="1" hangingPunct="1">
              <a:defRPr/>
            </a:pPr>
            <a:r>
              <a:rPr lang="en-US" sz="2800" b="1" dirty="0">
                <a:solidFill>
                  <a:schemeClr val="accent6">
                    <a:lumMod val="50000"/>
                  </a:schemeClr>
                </a:solidFill>
              </a:rPr>
              <a:t>What does the work of a Site Council look like?</a:t>
            </a:r>
          </a:p>
        </p:txBody>
      </p:sp>
      <p:sp>
        <p:nvSpPr>
          <p:cNvPr id="36867" name="Content Placeholder 2"/>
          <p:cNvSpPr>
            <a:spLocks noGrp="1"/>
          </p:cNvSpPr>
          <p:nvPr>
            <p:ph idx="1"/>
          </p:nvPr>
        </p:nvSpPr>
        <p:spPr>
          <a:xfrm>
            <a:off x="0" y="1447800"/>
            <a:ext cx="9601200" cy="5791200"/>
          </a:xfrm>
        </p:spPr>
        <p:txBody>
          <a:bodyPr/>
          <a:lstStyle/>
          <a:p>
            <a:pPr marL="0" indent="0" eaLnBrk="1" hangingPunct="1">
              <a:buFont typeface="Arial" charset="0"/>
              <a:buNone/>
            </a:pPr>
            <a:endParaRPr lang="en-US" sz="2000" b="1" dirty="0"/>
          </a:p>
          <a:p>
            <a:pPr marL="0" indent="0" eaLnBrk="1" hangingPunct="1">
              <a:buFont typeface="Arial" charset="0"/>
              <a:buNone/>
            </a:pPr>
            <a:r>
              <a:rPr lang="en-US" b="1" dirty="0"/>
              <a:t>Advocating for Your School</a:t>
            </a:r>
          </a:p>
          <a:p>
            <a:pPr marL="0" indent="0" eaLnBrk="1" hangingPunct="1">
              <a:buFont typeface="Arial" charset="0"/>
              <a:buNone/>
            </a:pPr>
            <a:r>
              <a:rPr lang="en-US" sz="2400" b="1" dirty="0"/>
              <a:t>Step 1 - Know the issues</a:t>
            </a:r>
          </a:p>
          <a:p>
            <a:pPr marL="0" indent="0" eaLnBrk="1" hangingPunct="1">
              <a:buFont typeface="Arial" charset="0"/>
              <a:buNone/>
            </a:pPr>
            <a:r>
              <a:rPr lang="en-US" sz="2400" b="1" dirty="0"/>
              <a:t>Step 2 - Know your district</a:t>
            </a:r>
          </a:p>
          <a:p>
            <a:pPr marL="0" indent="0" eaLnBrk="1" hangingPunct="1">
              <a:buFont typeface="Arial" charset="0"/>
              <a:buNone/>
            </a:pPr>
            <a:r>
              <a:rPr lang="en-US" sz="2400" b="1" dirty="0"/>
              <a:t>Step 3 - Know where you stand</a:t>
            </a:r>
          </a:p>
          <a:p>
            <a:pPr marL="0" indent="0" eaLnBrk="1" hangingPunct="1">
              <a:buFont typeface="Arial" charset="0"/>
              <a:buNone/>
            </a:pPr>
            <a:r>
              <a:rPr lang="en-US" sz="2400" b="1" dirty="0"/>
              <a:t>Step 4 - Know the decision-makers, especially those 				accountable to you</a:t>
            </a:r>
          </a:p>
          <a:p>
            <a:pPr marL="0" indent="0" eaLnBrk="1" hangingPunct="1">
              <a:buFont typeface="Arial" charset="0"/>
              <a:buNone/>
            </a:pPr>
            <a:r>
              <a:rPr lang="en-US" sz="2400" b="1" dirty="0"/>
              <a:t>Step 5 - Know how to contact decision-makers</a:t>
            </a:r>
          </a:p>
          <a:p>
            <a:pPr marL="0" indent="0" eaLnBrk="1" hangingPunct="1">
              <a:buFont typeface="Arial" charset="0"/>
              <a:buNone/>
            </a:pPr>
            <a:r>
              <a:rPr lang="en-US" sz="2400" b="1" dirty="0"/>
              <a:t>Step 6 - Know the calendar for decision-making</a:t>
            </a:r>
          </a:p>
          <a:p>
            <a:pPr marL="0" indent="0" eaLnBrk="1" hangingPunct="1">
              <a:buFont typeface="Arial" charset="0"/>
              <a:buNone/>
            </a:pPr>
            <a:r>
              <a:rPr lang="en-US" sz="2400" b="1" dirty="0"/>
              <a:t>Step 7 - Know how to state your case</a:t>
            </a:r>
          </a:p>
          <a:p>
            <a:pPr marL="0" indent="0" eaLnBrk="1" hangingPunct="1">
              <a:buFont typeface="Arial" charset="0"/>
              <a:buNone/>
            </a:pPr>
            <a:r>
              <a:rPr lang="en-US" sz="2400" b="1" dirty="0"/>
              <a:t>Step 8 - Know how to reach the public</a:t>
            </a:r>
          </a:p>
          <a:p>
            <a:pPr marL="0" indent="0" eaLnBrk="1" hangingPunct="1">
              <a:buFont typeface="Arial" charset="0"/>
              <a:buNone/>
            </a:pPr>
            <a:r>
              <a:rPr lang="en-US" sz="2400" b="1" dirty="0"/>
              <a:t>Step 9 - Know your role in the electoral process</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28600" y="304800"/>
            <a:ext cx="8229600" cy="4525963"/>
          </a:xfrm>
        </p:spPr>
        <p:txBody>
          <a:bodyPr/>
          <a:lstStyle/>
          <a:p>
            <a:pPr marL="0" indent="0">
              <a:buFont typeface="Arial" charset="0"/>
              <a:buNone/>
            </a:pPr>
            <a:r>
              <a:rPr lang="en-US" dirty="0"/>
              <a:t>What are the key areas of work for your building’s site council to focus on to align with the district vision and direction?</a:t>
            </a:r>
          </a:p>
          <a:p>
            <a:pPr marL="0" indent="0">
              <a:buFont typeface="Arial" charset="0"/>
              <a:buNone/>
            </a:pPr>
            <a:endParaRPr lang="en-US" dirty="0"/>
          </a:p>
          <a:p>
            <a:pPr marL="0" indent="0">
              <a:buFont typeface="Arial" charset="0"/>
              <a:buNone/>
            </a:pPr>
            <a:r>
              <a:rPr lang="en-US" dirty="0"/>
              <a:t>Why are these the key areas?</a:t>
            </a:r>
          </a:p>
        </p:txBody>
      </p:sp>
      <p:pic>
        <p:nvPicPr>
          <p:cNvPr id="4" name="Picture 3"/>
          <p:cNvPicPr>
            <a:picLocks noChangeAspect="1"/>
          </p:cNvPicPr>
          <p:nvPr/>
        </p:nvPicPr>
        <p:blipFill>
          <a:blip r:embed="rId2"/>
          <a:stretch>
            <a:fillRect/>
          </a:stretch>
        </p:blipFill>
        <p:spPr>
          <a:xfrm>
            <a:off x="381000" y="3581400"/>
            <a:ext cx="1066800" cy="14231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pPr eaLnBrk="1" hangingPunct="1"/>
            <a:r>
              <a:rPr lang="en-US"/>
              <a:t>A Site Council…</a:t>
            </a:r>
          </a:p>
        </p:txBody>
      </p:sp>
      <p:sp>
        <p:nvSpPr>
          <p:cNvPr id="5" name="Content Placeholder 4"/>
          <p:cNvSpPr>
            <a:spLocks noGrp="1"/>
          </p:cNvSpPr>
          <p:nvPr>
            <p:ph sz="half" idx="1"/>
          </p:nvPr>
        </p:nvSpPr>
        <p:spPr>
          <a:xfrm>
            <a:off x="457200" y="1600200"/>
            <a:ext cx="8229600" cy="4525963"/>
          </a:xfrm>
        </p:spPr>
        <p:txBody>
          <a:bodyPr rtlCol="0">
            <a:normAutofit fontScale="85000" lnSpcReduction="10000"/>
          </a:bodyPr>
          <a:lstStyle/>
          <a:p>
            <a:pPr marL="0" indent="0" eaLnBrk="1" fontAlgn="auto" hangingPunct="1">
              <a:spcAft>
                <a:spcPts val="0"/>
              </a:spcAft>
              <a:buFont typeface="Arial" pitchFamily="34" charset="0"/>
              <a:buNone/>
              <a:defRPr/>
            </a:pPr>
            <a:r>
              <a:rPr lang="en-US" dirty="0"/>
              <a:t>…can</a:t>
            </a:r>
          </a:p>
          <a:p>
            <a:pPr eaLnBrk="1" fontAlgn="auto" hangingPunct="1">
              <a:spcAft>
                <a:spcPts val="0"/>
              </a:spcAft>
              <a:buFont typeface="Arial" pitchFamily="34" charset="0"/>
              <a:buChar char="•"/>
              <a:defRPr/>
            </a:pPr>
            <a:r>
              <a:rPr lang="en-US" dirty="0"/>
              <a:t>provide advice and counsel to the school in developing, implementing, and evaluating school improvement efforts</a:t>
            </a:r>
          </a:p>
          <a:p>
            <a:pPr eaLnBrk="1" fontAlgn="auto" hangingPunct="1">
              <a:spcAft>
                <a:spcPts val="0"/>
              </a:spcAft>
              <a:buFont typeface="Arial" pitchFamily="34" charset="0"/>
              <a:buChar char="•"/>
              <a:defRPr/>
            </a:pPr>
            <a:r>
              <a:rPr lang="en-US" dirty="0"/>
              <a:t>provide ongoing support for the students and staff of the school</a:t>
            </a:r>
          </a:p>
          <a:p>
            <a:pPr eaLnBrk="1" fontAlgn="auto" hangingPunct="1">
              <a:spcAft>
                <a:spcPts val="0"/>
              </a:spcAft>
              <a:buFont typeface="Arial" pitchFamily="34" charset="0"/>
              <a:buChar char="•"/>
              <a:defRPr/>
            </a:pPr>
            <a:r>
              <a:rPr lang="en-US" dirty="0"/>
              <a:t>make recommendations regarding budgetary matters</a:t>
            </a:r>
          </a:p>
          <a:p>
            <a:pPr eaLnBrk="1" fontAlgn="auto" hangingPunct="1">
              <a:spcAft>
                <a:spcPts val="0"/>
              </a:spcAft>
              <a:buFont typeface="Arial" pitchFamily="34" charset="0"/>
              <a:buChar char="•"/>
              <a:defRPr/>
            </a:pPr>
            <a:r>
              <a:rPr lang="en-US" dirty="0"/>
              <a:t>assist school boards analysis of the unique environment of schools</a:t>
            </a:r>
          </a:p>
          <a:p>
            <a:pPr eaLnBrk="1" fontAlgn="auto" hangingPunct="1">
              <a:spcAft>
                <a:spcPts val="0"/>
              </a:spcAft>
              <a:buFont typeface="Arial" pitchFamily="34" charset="0"/>
              <a:buChar char="•"/>
              <a:defRPr/>
            </a:pPr>
            <a:r>
              <a:rPr lang="en-US" dirty="0"/>
              <a:t>enhance the efficiency and maximize limited resources</a:t>
            </a:r>
          </a:p>
          <a:p>
            <a:pPr eaLnBrk="1" fontAlgn="auto" hangingPunct="1">
              <a:spcAft>
                <a:spcPts val="0"/>
              </a:spcAft>
              <a:buFont typeface="Arial" pitchFamily="34" charset="0"/>
              <a:buChar char="•"/>
              <a:defRPr/>
            </a:pPr>
            <a:r>
              <a:rPr lang="en-US" dirty="0"/>
              <a:t>advocate for the educational needs of their community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5300" y="1447800"/>
            <a:ext cx="8140700" cy="3949700"/>
          </a:xfrm>
          <a:prstGeom prst="rect">
            <a:avLst/>
          </a:prstGeom>
        </p:spPr>
      </p:pic>
    </p:spTree>
    <p:extLst>
      <p:ext uri="{BB962C8B-B14F-4D97-AF65-F5344CB8AC3E}">
        <p14:creationId xmlns:p14="http://schemas.microsoft.com/office/powerpoint/2010/main" val="217033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pPr eaLnBrk="1" hangingPunct="1"/>
            <a:r>
              <a:rPr lang="en-US" dirty="0"/>
              <a:t>A Site Council…</a:t>
            </a:r>
          </a:p>
        </p:txBody>
      </p:sp>
      <p:pic>
        <p:nvPicPr>
          <p:cNvPr id="2" name="Picture 1"/>
          <p:cNvPicPr>
            <a:picLocks noChangeAspect="1"/>
          </p:cNvPicPr>
          <p:nvPr/>
        </p:nvPicPr>
        <p:blipFill>
          <a:blip r:embed="rId2">
            <a:alphaModFix amt="40000"/>
          </a:blip>
          <a:stretch>
            <a:fillRect/>
          </a:stretch>
        </p:blipFill>
        <p:spPr>
          <a:xfrm>
            <a:off x="1489364" y="1212273"/>
            <a:ext cx="5541818" cy="5541818"/>
          </a:xfrm>
          <a:prstGeom prst="rect">
            <a:avLst/>
          </a:prstGeom>
        </p:spPr>
      </p:pic>
      <p:sp>
        <p:nvSpPr>
          <p:cNvPr id="5" name="Content Placeholder 4"/>
          <p:cNvSpPr>
            <a:spLocks noGrp="1"/>
          </p:cNvSpPr>
          <p:nvPr>
            <p:ph sz="half" idx="1"/>
          </p:nvPr>
        </p:nvSpPr>
        <p:spPr>
          <a:xfrm>
            <a:off x="457200" y="1600200"/>
            <a:ext cx="8229600" cy="4525963"/>
          </a:xfrm>
        </p:spPr>
        <p:txBody>
          <a:bodyPr rtlCol="0">
            <a:normAutofit fontScale="85000" lnSpcReduction="10000"/>
          </a:bodyPr>
          <a:lstStyle/>
          <a:p>
            <a:pPr marL="0" indent="0" eaLnBrk="1" fontAlgn="auto" hangingPunct="1">
              <a:spcAft>
                <a:spcPts val="0"/>
              </a:spcAft>
              <a:buFont typeface="Arial" pitchFamily="34" charset="0"/>
              <a:buNone/>
              <a:defRPr/>
            </a:pPr>
            <a:r>
              <a:rPr lang="en-US" dirty="0"/>
              <a:t>…can</a:t>
            </a:r>
          </a:p>
          <a:p>
            <a:pPr eaLnBrk="1" fontAlgn="auto" hangingPunct="1">
              <a:spcAft>
                <a:spcPts val="0"/>
              </a:spcAft>
              <a:buFont typeface="Arial" pitchFamily="34" charset="0"/>
              <a:buChar char="•"/>
              <a:defRPr/>
            </a:pPr>
            <a:r>
              <a:rPr lang="en-US" dirty="0"/>
              <a:t>provide advice and counsel to the school in developing, implementing, and evaluating school improvement efforts</a:t>
            </a:r>
          </a:p>
          <a:p>
            <a:pPr eaLnBrk="1" fontAlgn="auto" hangingPunct="1">
              <a:spcAft>
                <a:spcPts val="0"/>
              </a:spcAft>
              <a:buFont typeface="Arial" pitchFamily="34" charset="0"/>
              <a:buChar char="•"/>
              <a:defRPr/>
            </a:pPr>
            <a:r>
              <a:rPr lang="en-US" dirty="0"/>
              <a:t>provide ongoing support for the students and staff of the school</a:t>
            </a:r>
          </a:p>
          <a:p>
            <a:pPr eaLnBrk="1" fontAlgn="auto" hangingPunct="1">
              <a:spcAft>
                <a:spcPts val="0"/>
              </a:spcAft>
              <a:buFont typeface="Arial" pitchFamily="34" charset="0"/>
              <a:buChar char="•"/>
              <a:defRPr/>
            </a:pPr>
            <a:r>
              <a:rPr lang="en-US" dirty="0"/>
              <a:t>make recommendations regarding budgetary matters</a:t>
            </a:r>
          </a:p>
          <a:p>
            <a:pPr eaLnBrk="1" fontAlgn="auto" hangingPunct="1">
              <a:spcAft>
                <a:spcPts val="0"/>
              </a:spcAft>
              <a:buFont typeface="Arial" pitchFamily="34" charset="0"/>
              <a:buChar char="•"/>
              <a:defRPr/>
            </a:pPr>
            <a:r>
              <a:rPr lang="en-US" dirty="0"/>
              <a:t>assist school boards analysis of the unique environment of schools</a:t>
            </a:r>
          </a:p>
          <a:p>
            <a:pPr eaLnBrk="1" fontAlgn="auto" hangingPunct="1">
              <a:spcAft>
                <a:spcPts val="0"/>
              </a:spcAft>
              <a:buFont typeface="Arial" pitchFamily="34" charset="0"/>
              <a:buChar char="•"/>
              <a:defRPr/>
            </a:pPr>
            <a:r>
              <a:rPr lang="en-US" dirty="0"/>
              <a:t>enhance the efficiency and maximize limited resources</a:t>
            </a:r>
          </a:p>
          <a:p>
            <a:pPr eaLnBrk="1" fontAlgn="auto" hangingPunct="1">
              <a:spcAft>
                <a:spcPts val="0"/>
              </a:spcAft>
              <a:buFont typeface="Arial" pitchFamily="34" charset="0"/>
              <a:buChar char="•"/>
              <a:defRPr/>
            </a:pPr>
            <a:r>
              <a:rPr lang="en-US" dirty="0"/>
              <a:t>advocate for the educational needs of their community</a:t>
            </a:r>
          </a:p>
        </p:txBody>
      </p:sp>
    </p:spTree>
    <p:extLst>
      <p:ext uri="{BB962C8B-B14F-4D97-AF65-F5344CB8AC3E}">
        <p14:creationId xmlns:p14="http://schemas.microsoft.com/office/powerpoint/2010/main" val="300940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r>
              <a:rPr lang="en-US" dirty="0"/>
              <a:t>Discuss why site councils exists</a:t>
            </a:r>
          </a:p>
          <a:p>
            <a:r>
              <a:rPr lang="en-US" dirty="0"/>
              <a:t>Define the role of site councils</a:t>
            </a:r>
          </a:p>
          <a:p>
            <a:r>
              <a:rPr lang="en-US" dirty="0"/>
              <a:t>Outline how site councils should function</a:t>
            </a:r>
          </a:p>
          <a:p>
            <a:r>
              <a:rPr lang="en-US" dirty="0"/>
              <a:t>Analyze the key focus areas of site councils</a:t>
            </a:r>
          </a:p>
          <a:p>
            <a:endParaRPr lang="en-US" dirty="0"/>
          </a:p>
        </p:txBody>
      </p:sp>
    </p:spTree>
    <p:extLst>
      <p:ext uri="{BB962C8B-B14F-4D97-AF65-F5344CB8AC3E}">
        <p14:creationId xmlns:p14="http://schemas.microsoft.com/office/powerpoint/2010/main" val="225398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30000"/>
            <a:duotone>
              <a:schemeClr val="accent2">
                <a:shade val="45000"/>
                <a:satMod val="135000"/>
              </a:schemeClr>
              <a:prstClr val="white"/>
            </a:duotone>
          </a:blip>
          <a:stretch>
            <a:fillRect/>
          </a:stretch>
        </p:blipFill>
        <p:spPr>
          <a:xfrm>
            <a:off x="2362200" y="1831109"/>
            <a:ext cx="4406900" cy="4394200"/>
          </a:xfrm>
          <a:prstGeom prst="rect">
            <a:avLst/>
          </a:prstGeom>
        </p:spPr>
      </p:pic>
      <p:sp>
        <p:nvSpPr>
          <p:cNvPr id="5" name="Content Placeholder 4"/>
          <p:cNvSpPr>
            <a:spLocks noGrp="1"/>
          </p:cNvSpPr>
          <p:nvPr>
            <p:ph sz="half" idx="1"/>
          </p:nvPr>
        </p:nvSpPr>
        <p:spPr>
          <a:xfrm>
            <a:off x="457200" y="1600200"/>
            <a:ext cx="8229600" cy="4525963"/>
          </a:xfrm>
        </p:spPr>
        <p:txBody>
          <a:bodyPr rtlCol="0">
            <a:normAutofit fontScale="92500" lnSpcReduction="10000"/>
          </a:bodyPr>
          <a:lstStyle/>
          <a:p>
            <a:pPr marL="0" indent="0" eaLnBrk="1" fontAlgn="auto" hangingPunct="1">
              <a:spcAft>
                <a:spcPts val="0"/>
              </a:spcAft>
              <a:buFont typeface="Arial" pitchFamily="34" charset="0"/>
              <a:buNone/>
              <a:defRPr/>
            </a:pPr>
            <a:r>
              <a:rPr lang="en-US" dirty="0"/>
              <a:t>…can </a:t>
            </a:r>
            <a:r>
              <a:rPr lang="en-US" b="1" u="sng" dirty="0"/>
              <a:t>NOT</a:t>
            </a:r>
          </a:p>
          <a:p>
            <a:pPr eaLnBrk="1" fontAlgn="auto" hangingPunct="1">
              <a:spcAft>
                <a:spcPts val="0"/>
              </a:spcAft>
              <a:buFont typeface="Arial" pitchFamily="34" charset="0"/>
              <a:buChar char="•"/>
              <a:defRPr/>
            </a:pPr>
            <a:r>
              <a:rPr lang="en-US" dirty="0"/>
              <a:t>be involved in personnel hiring or other matters related to personnel</a:t>
            </a:r>
          </a:p>
          <a:p>
            <a:pPr eaLnBrk="1" fontAlgn="auto" hangingPunct="1">
              <a:spcAft>
                <a:spcPts val="0"/>
              </a:spcAft>
              <a:buFont typeface="Arial" pitchFamily="34" charset="0"/>
              <a:buChar char="•"/>
              <a:defRPr/>
            </a:pPr>
            <a:r>
              <a:rPr lang="en-US" dirty="0"/>
              <a:t>develop and administer their own surveys without board consent</a:t>
            </a:r>
          </a:p>
          <a:p>
            <a:pPr eaLnBrk="1" fontAlgn="auto" hangingPunct="1">
              <a:spcAft>
                <a:spcPts val="0"/>
              </a:spcAft>
              <a:buFont typeface="Arial" pitchFamily="34" charset="0"/>
              <a:buChar char="•"/>
              <a:defRPr/>
            </a:pPr>
            <a:r>
              <a:rPr lang="en-US" dirty="0"/>
              <a:t>develop building policy or procedures</a:t>
            </a:r>
          </a:p>
          <a:p>
            <a:pPr eaLnBrk="1" fontAlgn="auto" hangingPunct="1">
              <a:spcAft>
                <a:spcPts val="0"/>
              </a:spcAft>
              <a:buFont typeface="Arial" pitchFamily="34" charset="0"/>
              <a:buChar char="•"/>
              <a:defRPr/>
            </a:pPr>
            <a:r>
              <a:rPr lang="en-US" dirty="0"/>
              <a:t>purchase supplies, equipment, etc., or conduct fund raising on the schools behalf</a:t>
            </a:r>
          </a:p>
          <a:p>
            <a:pPr eaLnBrk="1" fontAlgn="auto" hangingPunct="1">
              <a:spcAft>
                <a:spcPts val="0"/>
              </a:spcAft>
              <a:buFont typeface="Arial" pitchFamily="34" charset="0"/>
              <a:buChar char="•"/>
              <a:defRPr/>
            </a:pPr>
            <a:r>
              <a:rPr lang="en-US" dirty="0"/>
              <a:t>access personal information of students or staff</a:t>
            </a:r>
          </a:p>
          <a:p>
            <a:pPr eaLnBrk="1" fontAlgn="auto" hangingPunct="1">
              <a:spcAft>
                <a:spcPts val="0"/>
              </a:spcAft>
              <a:buFont typeface="Arial" pitchFamily="34" charset="0"/>
              <a:buChar char="•"/>
              <a:defRPr/>
            </a:pPr>
            <a:r>
              <a:rPr lang="en-US" dirty="0"/>
              <a:t>make decisions the site council is advisory only; it can only make recommendations</a:t>
            </a:r>
          </a:p>
        </p:txBody>
      </p:sp>
      <p:sp>
        <p:nvSpPr>
          <p:cNvPr id="39939" name="Title 3"/>
          <p:cNvSpPr>
            <a:spLocks noGrp="1"/>
          </p:cNvSpPr>
          <p:nvPr>
            <p:ph type="title"/>
          </p:nvPr>
        </p:nvSpPr>
        <p:spPr/>
        <p:txBody>
          <a:bodyPr/>
          <a:lstStyle/>
          <a:p>
            <a:pPr eaLnBrk="1" hangingPunct="1"/>
            <a:r>
              <a:rPr lang="en-US" dirty="0"/>
              <a:t>A Site Council…</a:t>
            </a:r>
          </a:p>
        </p:txBody>
      </p:sp>
    </p:spTree>
    <p:extLst>
      <p:ext uri="{BB962C8B-B14F-4D97-AF65-F5344CB8AC3E}">
        <p14:creationId xmlns:p14="http://schemas.microsoft.com/office/powerpoint/2010/main" val="81307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213"/>
            <a:ext cx="8229600" cy="1143000"/>
          </a:xfrm>
        </p:spPr>
        <p:txBody>
          <a:bodyPr rtlCol="0">
            <a:noAutofit/>
          </a:bodyPr>
          <a:lstStyle/>
          <a:p>
            <a:pPr lvl="1" eaLnBrk="1" fontAlgn="auto" hangingPunct="1">
              <a:spcBef>
                <a:spcPts val="0"/>
              </a:spcBef>
              <a:spcAft>
                <a:spcPts val="0"/>
              </a:spcAft>
              <a:defRPr/>
            </a:pPr>
            <a:r>
              <a:rPr lang="en-US" sz="4400" b="1" kern="1200" dirty="0">
                <a:solidFill>
                  <a:srgbClr val="0000FF"/>
                </a:solidFill>
                <a:latin typeface="+mj-lt"/>
                <a:ea typeface="+mj-ea"/>
                <a:cs typeface="+mj-cs"/>
              </a:rPr>
              <a:t>Develop Local Leadership Capacity</a:t>
            </a:r>
          </a:p>
        </p:txBody>
      </p:sp>
      <p:sp>
        <p:nvSpPr>
          <p:cNvPr id="40964" name="Content Placeholder 2"/>
          <p:cNvSpPr>
            <a:spLocks noGrp="1"/>
          </p:cNvSpPr>
          <p:nvPr>
            <p:ph idx="1"/>
          </p:nvPr>
        </p:nvSpPr>
        <p:spPr/>
        <p:txBody>
          <a:bodyPr/>
          <a:lstStyle/>
          <a:p>
            <a:pPr eaLnBrk="1" hangingPunct="1"/>
            <a:r>
              <a:rPr lang="en-US" dirty="0"/>
              <a:t>Support and seek innovation</a:t>
            </a:r>
          </a:p>
          <a:p>
            <a:pPr eaLnBrk="1" hangingPunct="1"/>
            <a:r>
              <a:rPr lang="en-US" dirty="0"/>
              <a:t>Assist in finding efficiencies</a:t>
            </a:r>
          </a:p>
          <a:p>
            <a:pPr eaLnBrk="1" hangingPunct="1"/>
            <a:r>
              <a:rPr lang="en-US" dirty="0"/>
              <a:t>Engage parents and the public</a:t>
            </a:r>
          </a:p>
          <a:p>
            <a:pPr eaLnBrk="1" hangingPunct="1"/>
            <a:r>
              <a:rPr lang="en-US" dirty="0"/>
              <a:t>Raise awareness of challenges facing schools</a:t>
            </a:r>
          </a:p>
          <a:p>
            <a:pPr eaLnBrk="1" hangingPunct="1"/>
            <a:r>
              <a:rPr lang="en-US" dirty="0"/>
              <a:t>Draw attention to successes of schools</a:t>
            </a:r>
          </a:p>
        </p:txBody>
      </p:sp>
    </p:spTree>
    <p:extLst>
      <p:ext uri="{BB962C8B-B14F-4D97-AF65-F5344CB8AC3E}">
        <p14:creationId xmlns:p14="http://schemas.microsoft.com/office/powerpoint/2010/main" val="75886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04799" y="304800"/>
            <a:ext cx="8448675" cy="6324600"/>
          </a:xfrm>
        </p:spPr>
        <p:txBody>
          <a:bodyPr/>
          <a:lstStyle/>
          <a:p>
            <a:pPr marL="0" indent="0">
              <a:buFont typeface="Arial" charset="0"/>
              <a:buNone/>
            </a:pPr>
            <a:r>
              <a:rPr lang="en-US" dirty="0"/>
              <a:t>After discussing effective site councils….</a:t>
            </a:r>
          </a:p>
          <a:p>
            <a:pPr marL="0" indent="0">
              <a:buFont typeface="Arial" charset="0"/>
              <a:buNone/>
            </a:pPr>
            <a:endParaRPr lang="en-US" dirty="0"/>
          </a:p>
          <a:p>
            <a:pPr marL="0" indent="0">
              <a:buFont typeface="Arial" charset="0"/>
              <a:buNone/>
            </a:pPr>
            <a:r>
              <a:rPr lang="en-US" dirty="0"/>
              <a:t>What are your next steps?</a:t>
            </a:r>
          </a:p>
          <a:p>
            <a:pPr marL="0" indent="0">
              <a:buFont typeface="Arial" charset="0"/>
              <a:buNone/>
            </a:pPr>
            <a:endParaRPr lang="en-US" dirty="0"/>
          </a:p>
          <a:p>
            <a:pPr marL="0" indent="0">
              <a:buFont typeface="Arial" charset="0"/>
              <a:buNone/>
            </a:pPr>
            <a:r>
              <a:rPr lang="en-US" dirty="0"/>
              <a:t>Who is responsible for carrying </a:t>
            </a:r>
          </a:p>
          <a:p>
            <a:pPr marL="0" indent="0">
              <a:buFont typeface="Arial" charset="0"/>
              <a:buNone/>
            </a:pPr>
            <a:r>
              <a:rPr lang="en-US" dirty="0"/>
              <a:t>out next steps?</a:t>
            </a:r>
          </a:p>
          <a:p>
            <a:pPr marL="0" indent="0">
              <a:buFont typeface="Arial" charset="0"/>
              <a:buNone/>
            </a:pPr>
            <a:endParaRPr lang="en-US" dirty="0"/>
          </a:p>
          <a:p>
            <a:pPr marL="0" indent="0">
              <a:buFont typeface="Arial" charset="0"/>
              <a:buNone/>
            </a:pPr>
            <a:r>
              <a:rPr lang="en-US" dirty="0"/>
              <a:t>When will the next steps be</a:t>
            </a:r>
          </a:p>
          <a:p>
            <a:pPr marL="0" indent="0">
              <a:buFont typeface="Arial" charset="0"/>
              <a:buNone/>
            </a:pPr>
            <a:r>
              <a:rPr lang="en-US" dirty="0"/>
              <a:t> completed?</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2438400"/>
            <a:ext cx="2505075" cy="3763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7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274638"/>
            <a:ext cx="7696200" cy="1143000"/>
          </a:xfrm>
        </p:spPr>
        <p:txBody>
          <a:bodyPr/>
          <a:lstStyle/>
          <a:p>
            <a:pPr eaLnBrk="1" hangingPunct="1"/>
            <a:r>
              <a:rPr lang="en-US" sz="4000" dirty="0"/>
              <a:t>When did Site Councils begin?</a:t>
            </a:r>
          </a:p>
        </p:txBody>
      </p:sp>
      <p:sp>
        <p:nvSpPr>
          <p:cNvPr id="25603" name="Content Placeholder 2"/>
          <p:cNvSpPr>
            <a:spLocks noGrp="1"/>
          </p:cNvSpPr>
          <p:nvPr>
            <p:ph idx="1"/>
          </p:nvPr>
        </p:nvSpPr>
        <p:spPr/>
        <p:txBody>
          <a:bodyPr/>
          <a:lstStyle/>
          <a:p>
            <a:pPr marL="0" indent="0" eaLnBrk="1" hangingPunct="1">
              <a:buFont typeface="Arial" charset="0"/>
              <a:buNone/>
            </a:pPr>
            <a:endParaRPr lang="en-US" dirty="0"/>
          </a:p>
          <a:p>
            <a:pPr marL="0" indent="0" eaLnBrk="1" hangingPunct="1">
              <a:buFont typeface="Arial" charset="0"/>
              <a:buNone/>
            </a:pPr>
            <a:r>
              <a:rPr lang="en-US" dirty="0"/>
              <a:t>In 1992, the Kansas legislature enacted K.S.A. 72-6439, a state statute that instituted the Quality Performance Accreditation (QPA) system.  </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0" y="3962400"/>
            <a:ext cx="3152775" cy="252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76200" y="274638"/>
            <a:ext cx="8991600" cy="1143000"/>
          </a:xfrm>
        </p:spPr>
        <p:txBody>
          <a:bodyPr/>
          <a:lstStyle/>
          <a:p>
            <a:pPr eaLnBrk="1" hangingPunct="1"/>
            <a:r>
              <a:rPr lang="en-US" sz="2800" b="1" dirty="0">
                <a:solidFill>
                  <a:srgbClr val="0070C0"/>
                </a:solidFill>
              </a:rPr>
              <a:t>How have Site Councils roles changed since 1992?</a:t>
            </a:r>
          </a:p>
        </p:txBody>
      </p:sp>
      <p:sp>
        <p:nvSpPr>
          <p:cNvPr id="3" name="Content Placeholder 2"/>
          <p:cNvSpPr>
            <a:spLocks noGrp="1"/>
          </p:cNvSpPr>
          <p:nvPr>
            <p:ph idx="1"/>
          </p:nvPr>
        </p:nvSpPr>
        <p:spPr>
          <a:xfrm>
            <a:off x="0" y="1600200"/>
            <a:ext cx="9144000" cy="4525963"/>
          </a:xfrm>
        </p:spPr>
        <p:txBody>
          <a:bodyPr/>
          <a:lstStyle/>
          <a:p>
            <a:pPr marL="0" indent="0" eaLnBrk="1" hangingPunct="1">
              <a:buFont typeface="Arial" charset="0"/>
              <a:buNone/>
            </a:pPr>
            <a:r>
              <a:rPr lang="en-US" sz="3000" dirty="0"/>
              <a:t>Site Based		</a:t>
            </a:r>
            <a:r>
              <a:rPr lang="en-US" sz="3000" dirty="0">
                <a:sym typeface="Wingdings" pitchFamily="2" charset="2"/>
              </a:rPr>
              <a:t></a:t>
            </a:r>
            <a:r>
              <a:rPr lang="en-US" sz="3000" dirty="0"/>
              <a:t>		Systems Based</a:t>
            </a:r>
          </a:p>
          <a:p>
            <a:pPr marL="0" indent="0" eaLnBrk="1" hangingPunct="1">
              <a:buFont typeface="Arial" charset="0"/>
              <a:buNone/>
            </a:pPr>
            <a:r>
              <a:rPr lang="en-US" sz="3000" dirty="0"/>
              <a:t>Site Goals			</a:t>
            </a:r>
            <a:r>
              <a:rPr lang="en-US" sz="3000" dirty="0">
                <a:sym typeface="Wingdings" pitchFamily="2" charset="2"/>
              </a:rPr>
              <a:t></a:t>
            </a:r>
            <a:r>
              <a:rPr lang="en-US" sz="3000" dirty="0"/>
              <a:t>		District Goals</a:t>
            </a:r>
          </a:p>
          <a:p>
            <a:pPr marL="0" indent="0" eaLnBrk="1" hangingPunct="1">
              <a:buFont typeface="Arial" charset="0"/>
              <a:buNone/>
            </a:pPr>
            <a:r>
              <a:rPr lang="en-US" sz="3000" dirty="0"/>
              <a:t>Old QPA</a:t>
            </a:r>
            <a:r>
              <a:rPr lang="en-US" sz="3000" dirty="0">
                <a:sym typeface="Wingdings" pitchFamily="2" charset="2"/>
              </a:rPr>
              <a:t> 			 </a:t>
            </a:r>
            <a:r>
              <a:rPr lang="en-US" sz="3000" dirty="0"/>
              <a:t>		5 R’s</a:t>
            </a:r>
          </a:p>
          <a:p>
            <a:pPr marL="0" indent="0" eaLnBrk="1" hangingPunct="1">
              <a:buFont typeface="Arial" charset="0"/>
              <a:buNone/>
            </a:pPr>
            <a:r>
              <a:rPr lang="en-US" sz="3000" dirty="0"/>
              <a:t>Total Autonomy		</a:t>
            </a:r>
            <a:r>
              <a:rPr lang="en-US" sz="3000" dirty="0">
                <a:sym typeface="Wingdings" pitchFamily="2" charset="2"/>
              </a:rPr>
              <a:t> </a:t>
            </a:r>
            <a:r>
              <a:rPr lang="en-US" sz="3000" dirty="0"/>
              <a:t>		Defined Autonomy</a:t>
            </a:r>
          </a:p>
          <a:p>
            <a:pPr marL="0" indent="0" eaLnBrk="1" hangingPunct="1">
              <a:buFont typeface="Arial" charset="0"/>
              <a:buNone/>
            </a:pPr>
            <a:r>
              <a:rPr lang="en-US" sz="3000" dirty="0"/>
              <a:t>Local Standards</a:t>
            </a:r>
            <a:r>
              <a:rPr lang="en-US" sz="3000" dirty="0">
                <a:sym typeface="Wingdings" pitchFamily="2" charset="2"/>
              </a:rPr>
              <a:t>	 </a:t>
            </a:r>
            <a:r>
              <a:rPr lang="en-US" sz="3000" dirty="0"/>
              <a:t>		State Standards</a:t>
            </a:r>
          </a:p>
          <a:p>
            <a:pPr marL="0" indent="0" eaLnBrk="1" hangingPunct="1">
              <a:buFont typeface="Arial" charset="0"/>
              <a:buNone/>
            </a:pPr>
            <a:r>
              <a:rPr lang="en-US" sz="3000" dirty="0"/>
              <a:t>ESEA	</a:t>
            </a:r>
            <a:r>
              <a:rPr lang="en-US" sz="3000" dirty="0">
                <a:sym typeface="Wingdings" pitchFamily="2" charset="2"/>
              </a:rPr>
              <a:t> </a:t>
            </a:r>
            <a:r>
              <a:rPr lang="en-US" sz="3000" dirty="0"/>
              <a:t>		NCLB		</a:t>
            </a:r>
            <a:r>
              <a:rPr lang="en-US" sz="3000" dirty="0">
                <a:sym typeface="Wingdings" pitchFamily="2" charset="2"/>
              </a:rPr>
              <a:t>  </a:t>
            </a:r>
            <a:r>
              <a:rPr lang="en-US" sz="3000" dirty="0"/>
              <a:t>	ESSA</a:t>
            </a:r>
          </a:p>
          <a:p>
            <a:pPr marL="0" indent="0" eaLnBrk="1" hangingPunct="1">
              <a:buFont typeface="Arial" charse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80">
                                          <p:stCondLst>
                                            <p:cond delay="0"/>
                                          </p:stCondLst>
                                        </p:cTn>
                                        <p:tgtEl>
                                          <p:spTgt spid="3">
                                            <p:txEl>
                                              <p:pRg st="5" end="5"/>
                                            </p:txEl>
                                          </p:spTgt>
                                        </p:tgtEl>
                                      </p:cBhvr>
                                    </p:animEffect>
                                    <p:anim calcmode="lin" valueType="num">
                                      <p:cBhvr>
                                        <p:cTn id="3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5" end="5"/>
                                            </p:txEl>
                                          </p:spTgt>
                                        </p:tgtEl>
                                      </p:cBhvr>
                                      <p:to x="100000" y="60000"/>
                                    </p:animScale>
                                    <p:animScale>
                                      <p:cBhvr>
                                        <p:cTn id="44" dur="166" decel="50000">
                                          <p:stCondLst>
                                            <p:cond delay="676"/>
                                          </p:stCondLst>
                                        </p:cTn>
                                        <p:tgtEl>
                                          <p:spTgt spid="3">
                                            <p:txEl>
                                              <p:pRg st="5" end="5"/>
                                            </p:txEl>
                                          </p:spTgt>
                                        </p:tgtEl>
                                      </p:cBhvr>
                                      <p:to x="100000" y="100000"/>
                                    </p:animScale>
                                    <p:animScale>
                                      <p:cBhvr>
                                        <p:cTn id="45" dur="26">
                                          <p:stCondLst>
                                            <p:cond delay="1312"/>
                                          </p:stCondLst>
                                        </p:cTn>
                                        <p:tgtEl>
                                          <p:spTgt spid="3">
                                            <p:txEl>
                                              <p:pRg st="5" end="5"/>
                                            </p:txEl>
                                          </p:spTgt>
                                        </p:tgtEl>
                                      </p:cBhvr>
                                      <p:to x="100000" y="80000"/>
                                    </p:animScale>
                                    <p:animScale>
                                      <p:cBhvr>
                                        <p:cTn id="46" dur="166" decel="50000">
                                          <p:stCondLst>
                                            <p:cond delay="1338"/>
                                          </p:stCondLst>
                                        </p:cTn>
                                        <p:tgtEl>
                                          <p:spTgt spid="3">
                                            <p:txEl>
                                              <p:pRg st="5" end="5"/>
                                            </p:txEl>
                                          </p:spTgt>
                                        </p:tgtEl>
                                      </p:cBhvr>
                                      <p:to x="100000" y="100000"/>
                                    </p:animScale>
                                    <p:animScale>
                                      <p:cBhvr>
                                        <p:cTn id="47" dur="26">
                                          <p:stCondLst>
                                            <p:cond delay="1642"/>
                                          </p:stCondLst>
                                        </p:cTn>
                                        <p:tgtEl>
                                          <p:spTgt spid="3">
                                            <p:txEl>
                                              <p:pRg st="5" end="5"/>
                                            </p:txEl>
                                          </p:spTgt>
                                        </p:tgtEl>
                                      </p:cBhvr>
                                      <p:to x="100000" y="90000"/>
                                    </p:animScale>
                                    <p:animScale>
                                      <p:cBhvr>
                                        <p:cTn id="48" dur="166" decel="50000">
                                          <p:stCondLst>
                                            <p:cond delay="1668"/>
                                          </p:stCondLst>
                                        </p:cTn>
                                        <p:tgtEl>
                                          <p:spTgt spid="3">
                                            <p:txEl>
                                              <p:pRg st="5" end="5"/>
                                            </p:txEl>
                                          </p:spTgt>
                                        </p:tgtEl>
                                      </p:cBhvr>
                                      <p:to x="100000" y="100000"/>
                                    </p:animScale>
                                    <p:animScale>
                                      <p:cBhvr>
                                        <p:cTn id="49" dur="26">
                                          <p:stCondLst>
                                            <p:cond delay="1808"/>
                                          </p:stCondLst>
                                        </p:cTn>
                                        <p:tgtEl>
                                          <p:spTgt spid="3">
                                            <p:txEl>
                                              <p:pRg st="5" end="5"/>
                                            </p:txEl>
                                          </p:spTgt>
                                        </p:tgtEl>
                                      </p:cBhvr>
                                      <p:to x="100000" y="95000"/>
                                    </p:animScale>
                                    <p:animScale>
                                      <p:cBhvr>
                                        <p:cTn id="5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200" dirty="0"/>
              <a:t>Why do Site Councils exist?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498570"/>
              </p:ext>
            </p:extLst>
          </p:nvPr>
        </p:nvGraphicFramePr>
        <p:xfrm>
          <a:off x="228600" y="1295400"/>
          <a:ext cx="8839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28600" y="228600"/>
            <a:ext cx="8229600" cy="4525963"/>
          </a:xfrm>
        </p:spPr>
        <p:txBody>
          <a:bodyPr/>
          <a:lstStyle/>
          <a:p>
            <a:pPr marL="0" indent="0">
              <a:buFont typeface="Arial" charset="0"/>
              <a:buNone/>
            </a:pPr>
            <a:r>
              <a:rPr lang="en-US" dirty="0"/>
              <a:t>Why do our Site Councils exist?</a:t>
            </a:r>
          </a:p>
          <a:p>
            <a:pPr marL="0" indent="0">
              <a:buFont typeface="Arial" charset="0"/>
              <a:buNone/>
            </a:pPr>
            <a:endParaRPr lang="en-US" dirty="0"/>
          </a:p>
          <a:p>
            <a:pPr marL="0" indent="0">
              <a:buFont typeface="Arial" charset="0"/>
              <a:buNone/>
            </a:pPr>
            <a:r>
              <a:rPr lang="en-US" dirty="0"/>
              <a:t>How can Site Councils be a support</a:t>
            </a:r>
          </a:p>
          <a:p>
            <a:pPr marL="0" indent="0">
              <a:buFont typeface="Arial" charset="0"/>
              <a:buNone/>
            </a:pPr>
            <a:r>
              <a:rPr lang="en-US" dirty="0"/>
              <a:t>for our educational system?</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2362200"/>
            <a:ext cx="2200275" cy="3763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533400" y="3429000"/>
            <a:ext cx="1066800" cy="14231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7" descr="Mix_race_group_of_peopl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3124200"/>
            <a:ext cx="2411413" cy="205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0" name="Title 1"/>
          <p:cNvSpPr>
            <a:spLocks noGrp="1"/>
          </p:cNvSpPr>
          <p:nvPr>
            <p:ph type="title"/>
          </p:nvPr>
        </p:nvSpPr>
        <p:spPr/>
        <p:txBody>
          <a:bodyPr/>
          <a:lstStyle/>
          <a:p>
            <a:pPr eaLnBrk="1" hangingPunct="1"/>
            <a:r>
              <a:rPr lang="en-US"/>
              <a:t>Who is the Site Council?</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800" dirty="0"/>
              <a:t>How is the Site Council connected to the School Board?</a:t>
            </a:r>
          </a:p>
        </p:txBody>
      </p:sp>
      <p:sp>
        <p:nvSpPr>
          <p:cNvPr id="30723" name="Content Placeholder 2"/>
          <p:cNvSpPr>
            <a:spLocks noGrp="1"/>
          </p:cNvSpPr>
          <p:nvPr>
            <p:ph idx="1"/>
          </p:nvPr>
        </p:nvSpPr>
        <p:spPr>
          <a:xfrm>
            <a:off x="457200" y="1752600"/>
            <a:ext cx="5638800" cy="4525963"/>
          </a:xfrm>
        </p:spPr>
        <p:txBody>
          <a:bodyPr/>
          <a:lstStyle/>
          <a:p>
            <a:pPr eaLnBrk="1" hangingPunct="1"/>
            <a:r>
              <a:rPr lang="en-US" sz="2800" dirty="0"/>
              <a:t>Names submitted to board to be considered for appointment</a:t>
            </a:r>
          </a:p>
          <a:p>
            <a:pPr eaLnBrk="1" hangingPunct="1"/>
            <a:r>
              <a:rPr lang="en-US" sz="2800" dirty="0"/>
              <a:t>Board appoints members</a:t>
            </a:r>
          </a:p>
          <a:p>
            <a:pPr eaLnBrk="1" hangingPunct="1"/>
            <a:r>
              <a:rPr lang="en-US" sz="2800" dirty="0"/>
              <a:t>Make recommendations, if necessary</a:t>
            </a:r>
          </a:p>
          <a:p>
            <a:pPr eaLnBrk="1" hangingPunct="1"/>
            <a:r>
              <a:rPr lang="en-US" sz="2800" dirty="0"/>
              <a:t>Serve as a communication channel</a:t>
            </a:r>
          </a:p>
          <a:p>
            <a:pPr marL="0" indent="0" eaLnBrk="1" hangingPunct="1">
              <a:buNone/>
            </a:pPr>
            <a:endParaRPr lang="en-US" dirty="0"/>
          </a:p>
          <a:p>
            <a:pPr eaLnBrk="1" hangingPunct="1">
              <a:buFont typeface="Arial" charset="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dirty="0"/>
              <a:t>How are meetings conducted?</a:t>
            </a:r>
          </a:p>
        </p:txBody>
      </p:sp>
      <p:sp>
        <p:nvSpPr>
          <p:cNvPr id="31747" name="Content Placeholder 2"/>
          <p:cNvSpPr>
            <a:spLocks noGrp="1"/>
          </p:cNvSpPr>
          <p:nvPr>
            <p:ph idx="1"/>
          </p:nvPr>
        </p:nvSpPr>
        <p:spPr>
          <a:xfrm>
            <a:off x="228600" y="1676400"/>
            <a:ext cx="8686800" cy="4525963"/>
          </a:xfrm>
        </p:spPr>
        <p:txBody>
          <a:bodyPr/>
          <a:lstStyle/>
          <a:p>
            <a:pPr eaLnBrk="1" hangingPunct="1"/>
            <a:r>
              <a:rPr lang="en-US" dirty="0"/>
              <a:t>Elected chair manages meeting </a:t>
            </a:r>
          </a:p>
          <a:p>
            <a:pPr eaLnBrk="1" hangingPunct="1"/>
            <a:r>
              <a:rPr lang="en-US" dirty="0"/>
              <a:t>Agenda developed and adopted</a:t>
            </a:r>
          </a:p>
          <a:p>
            <a:pPr eaLnBrk="1" hangingPunct="1"/>
            <a:r>
              <a:rPr lang="en-US" dirty="0"/>
              <a:t>Minutes taken, approved at following meeting</a:t>
            </a:r>
          </a:p>
          <a:p>
            <a:pPr eaLnBrk="1" hangingPunct="1"/>
            <a:r>
              <a:rPr lang="en-US" dirty="0"/>
              <a:t>Agenda and Materials sent to members prior to meeting</a:t>
            </a:r>
          </a:p>
          <a:p>
            <a:pPr eaLnBrk="1" hangingPunct="1"/>
            <a:r>
              <a:rPr lang="en-US" dirty="0"/>
              <a:t>Operate under Kansas Open Meetings Act</a:t>
            </a:r>
          </a:p>
          <a:p>
            <a:pPr eaLnBrk="1" hangingPunct="1"/>
            <a:r>
              <a:rPr lang="en-US" dirty="0"/>
              <a:t>Should meet at a minimum quarterly</a:t>
            </a:r>
          </a:p>
          <a:p>
            <a:pPr eaLnBrk="1" hangingPunct="1"/>
            <a:endParaRPr lang="en-US" dirty="0"/>
          </a:p>
        </p:txBody>
      </p:sp>
    </p:spTree>
  </p:cSld>
  <p:clrMapOvr>
    <a:masterClrMapping/>
  </p:clrMapOvr>
</p:sld>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KASB">
      <a:dk1>
        <a:sysClr val="windowText" lastClr="000000"/>
      </a:dk1>
      <a:lt1>
        <a:sysClr val="window" lastClr="FFFFFF"/>
      </a:lt1>
      <a:dk2>
        <a:srgbClr val="1F497D"/>
      </a:dk2>
      <a:lt2>
        <a:srgbClr val="EEECE1"/>
      </a:lt2>
      <a:accent1>
        <a:srgbClr val="4F81BD"/>
      </a:accent1>
      <a:accent2>
        <a:srgbClr val="C00000"/>
      </a:accent2>
      <a:accent3>
        <a:srgbClr val="FFC000"/>
      </a:accent3>
      <a:accent4>
        <a:srgbClr val="F79646"/>
      </a:accent4>
      <a:accent5>
        <a:srgbClr val="4F81BD"/>
      </a:accent5>
      <a:accent6>
        <a:srgbClr val="76923C"/>
      </a:accent6>
      <a:hlink>
        <a:srgbClr val="FE19FF"/>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BF697C7EDAD94EB1A83B1AD7A87686" ma:contentTypeVersion="7" ma:contentTypeDescription="Create a new document." ma:contentTypeScope="" ma:versionID="92e0fd5b81b1fd38c1fd69e1db52d6bb">
  <xsd:schema xmlns:xsd="http://www.w3.org/2001/XMLSchema" xmlns:xs="http://www.w3.org/2001/XMLSchema" xmlns:p="http://schemas.microsoft.com/office/2006/metadata/properties" xmlns:ns2="60ace1dc-890f-4002-8cec-6bcb641fd3b7" xmlns:ns3="cb2641e3-747c-4c9b-a690-2fa304130b51" targetNamespace="http://schemas.microsoft.com/office/2006/metadata/properties" ma:root="true" ma:fieldsID="0210e5dbbfc8cb933fdf8d9e027296f2" ns2:_="" ns3:_="">
    <xsd:import namespace="60ace1dc-890f-4002-8cec-6bcb641fd3b7"/>
    <xsd:import namespace="cb2641e3-747c-4c9b-a690-2fa304130b5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ace1dc-890f-4002-8cec-6bcb641fd3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2641e3-747c-4c9b-a690-2fa304130b5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CBBB46-74D8-4378-A7EB-2F50089A07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ace1dc-890f-4002-8cec-6bcb641fd3b7"/>
    <ds:schemaRef ds:uri="cb2641e3-747c-4c9b-a690-2fa304130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1746E-C6C9-42CB-92E7-348BDBED079C}">
  <ds:schemaRefs>
    <ds:schemaRef ds:uri="http://schemas.microsoft.com/sharepoint/v3/contenttype/forms"/>
  </ds:schemaRefs>
</ds:datastoreItem>
</file>

<file path=customXml/itemProps3.xml><?xml version="1.0" encoding="utf-8"?>
<ds:datastoreItem xmlns:ds="http://schemas.openxmlformats.org/officeDocument/2006/customXml" ds:itemID="{D22F88DA-F0CF-4754-93EF-A8D86D51F019}">
  <ds:schemaRefs>
    <ds:schemaRef ds:uri="60ace1dc-890f-4002-8cec-6bcb641fd3b7"/>
    <ds:schemaRef ds:uri="http://www.w3.org/XML/1998/namespace"/>
    <ds:schemaRef ds:uri="http://schemas.microsoft.com/office/2006/metadata/properties"/>
    <ds:schemaRef ds:uri="http://purl.org/dc/elements/1.1/"/>
    <ds:schemaRef ds:uri="http://purl.org/dc/dcmitype/"/>
    <ds:schemaRef ds:uri="cb2641e3-747c-4c9b-a690-2fa304130b51"/>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523</TotalTime>
  <Words>922</Words>
  <Application>Microsoft Macintosh PowerPoint</Application>
  <PresentationFormat>On-screen Show (4:3)</PresentationFormat>
  <Paragraphs>166</Paragraphs>
  <Slides>22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ＭＳ Ｐゴシック</vt:lpstr>
      <vt:lpstr>Arial</vt:lpstr>
      <vt:lpstr>Calibri</vt:lpstr>
      <vt:lpstr>Gill Sans MT</vt:lpstr>
      <vt:lpstr>Goudy Old Style</vt:lpstr>
      <vt:lpstr>Osaka</vt:lpstr>
      <vt:lpstr>Tahoma</vt:lpstr>
      <vt:lpstr>Wingdings</vt:lpstr>
      <vt:lpstr>iRespondQuestionMaster</vt:lpstr>
      <vt:lpstr>iRespondGraphMaster</vt:lpstr>
      <vt:lpstr>Theme1</vt:lpstr>
      <vt:lpstr>Building an Effective Site-Council</vt:lpstr>
      <vt:lpstr>Outcomes</vt:lpstr>
      <vt:lpstr>When did Site Councils begin?</vt:lpstr>
      <vt:lpstr>How have Site Councils roles changed since 1992?</vt:lpstr>
      <vt:lpstr>Why do Site Councils exist?</vt:lpstr>
      <vt:lpstr>PowerPoint Presentation</vt:lpstr>
      <vt:lpstr>Who is the Site Council?</vt:lpstr>
      <vt:lpstr>How is the Site Council connected to the School Board?</vt:lpstr>
      <vt:lpstr>How are meetings conducted?</vt:lpstr>
      <vt:lpstr>What topics should Site Council cover annually? </vt:lpstr>
      <vt:lpstr>PowerPoint Presentation</vt:lpstr>
      <vt:lpstr>PowerPoint Presentation</vt:lpstr>
      <vt:lpstr>PowerPoint Presentation</vt:lpstr>
      <vt:lpstr>PowerPoint Presentation</vt:lpstr>
      <vt:lpstr>What does the work of a Site Council look like?</vt:lpstr>
      <vt:lpstr>PowerPoint Presentation</vt:lpstr>
      <vt:lpstr>A Site Council…</vt:lpstr>
      <vt:lpstr>PowerPoint Presentation</vt:lpstr>
      <vt:lpstr>A Site Council…</vt:lpstr>
      <vt:lpstr>A Site Council…</vt:lpstr>
      <vt:lpstr>Develop Local Leadership Capacity</vt:lpstr>
      <vt:lpstr>PowerPoint Presentation</vt:lpstr>
    </vt:vector>
  </TitlesOfParts>
  <Manager/>
  <Company>KASB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Brian Jordan</dc:creator>
  <cp:keywords/>
  <dc:description/>
  <cp:lastModifiedBy>Doug Moeckel</cp:lastModifiedBy>
  <cp:revision>57</cp:revision>
  <dcterms:created xsi:type="dcterms:W3CDTF">2012-08-15T19:35:25Z</dcterms:created>
  <dcterms:modified xsi:type="dcterms:W3CDTF">2018-10-23T21:14:14Z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0x010100EEBF697C7EDAD94EB1A83B1AD7A87686</vt:lpwstr>
  </property>
</Properties>
</file>